
<file path=[Content_Types].xml><?xml version="1.0" encoding="utf-8"?>
<Types xmlns="http://schemas.openxmlformats.org/package/2006/content-types">
  <Default ContentType="image/png" Extension="png"/>
  <Default ContentType="application/pdf" Extension="pdf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8"/>
  </p:notesMasterIdLst>
  <p:handoutMasterIdLst>
    <p:handoutMasterId r:id="rId9"/>
  </p:handoutMasterIdLst>
  <p:sldIdLst>
    <p:sldId id="267" r:id="rId2"/>
    <p:sldId id="279" r:id="rId3"/>
    <p:sldId id="281" r:id="rId4"/>
    <p:sldId id="284" r:id="rId5"/>
    <p:sldId id="283" r:id="rId6"/>
    <p:sldId id="271" r:id="rId7"/>
  </p:sldIdLst>
  <p:sldSz cx="10688638" cy="7562850"/>
  <p:notesSz cx="6858000" cy="9144000"/>
  <p:defaultTextStyle>
    <a:defPPr>
      <a:defRPr lang="en-US"/>
    </a:defPPr>
    <a:lvl1pPr marL="0" algn="l" defTabSz="1043788" rtl="0" eaLnBrk="1" latinLnBrk="0" hangingPunct="1">
      <a:defRPr sz="2055" kern="1200">
        <a:solidFill>
          <a:schemeClr val="tx1"/>
        </a:solidFill>
        <a:latin typeface="+mn-lt"/>
        <a:ea typeface="+mn-ea"/>
        <a:cs typeface="+mn-cs"/>
      </a:defRPr>
    </a:lvl1pPr>
    <a:lvl2pPr marL="521894" algn="l" defTabSz="1043788" rtl="0" eaLnBrk="1" latinLnBrk="0" hangingPunct="1">
      <a:defRPr sz="2055" kern="1200">
        <a:solidFill>
          <a:schemeClr val="tx1"/>
        </a:solidFill>
        <a:latin typeface="+mn-lt"/>
        <a:ea typeface="+mn-ea"/>
        <a:cs typeface="+mn-cs"/>
      </a:defRPr>
    </a:lvl2pPr>
    <a:lvl3pPr marL="1043788" algn="l" defTabSz="1043788" rtl="0" eaLnBrk="1" latinLnBrk="0" hangingPunct="1">
      <a:defRPr sz="2055" kern="1200">
        <a:solidFill>
          <a:schemeClr val="tx1"/>
        </a:solidFill>
        <a:latin typeface="+mn-lt"/>
        <a:ea typeface="+mn-ea"/>
        <a:cs typeface="+mn-cs"/>
      </a:defRPr>
    </a:lvl3pPr>
    <a:lvl4pPr marL="1565681" algn="l" defTabSz="1043788" rtl="0" eaLnBrk="1" latinLnBrk="0" hangingPunct="1">
      <a:defRPr sz="2055" kern="1200">
        <a:solidFill>
          <a:schemeClr val="tx1"/>
        </a:solidFill>
        <a:latin typeface="+mn-lt"/>
        <a:ea typeface="+mn-ea"/>
        <a:cs typeface="+mn-cs"/>
      </a:defRPr>
    </a:lvl4pPr>
    <a:lvl5pPr marL="2087575" algn="l" defTabSz="1043788" rtl="0" eaLnBrk="1" latinLnBrk="0" hangingPunct="1">
      <a:defRPr sz="2055" kern="1200">
        <a:solidFill>
          <a:schemeClr val="tx1"/>
        </a:solidFill>
        <a:latin typeface="+mn-lt"/>
        <a:ea typeface="+mn-ea"/>
        <a:cs typeface="+mn-cs"/>
      </a:defRPr>
    </a:lvl5pPr>
    <a:lvl6pPr marL="2609469" algn="l" defTabSz="1043788" rtl="0" eaLnBrk="1" latinLnBrk="0" hangingPunct="1">
      <a:defRPr sz="2055" kern="1200">
        <a:solidFill>
          <a:schemeClr val="tx1"/>
        </a:solidFill>
        <a:latin typeface="+mn-lt"/>
        <a:ea typeface="+mn-ea"/>
        <a:cs typeface="+mn-cs"/>
      </a:defRPr>
    </a:lvl6pPr>
    <a:lvl7pPr marL="3131363" algn="l" defTabSz="1043788" rtl="0" eaLnBrk="1" latinLnBrk="0" hangingPunct="1">
      <a:defRPr sz="2055" kern="1200">
        <a:solidFill>
          <a:schemeClr val="tx1"/>
        </a:solidFill>
        <a:latin typeface="+mn-lt"/>
        <a:ea typeface="+mn-ea"/>
        <a:cs typeface="+mn-cs"/>
      </a:defRPr>
    </a:lvl7pPr>
    <a:lvl8pPr marL="3653257" algn="l" defTabSz="1043788" rtl="0" eaLnBrk="1" latinLnBrk="0" hangingPunct="1">
      <a:defRPr sz="2055" kern="1200">
        <a:solidFill>
          <a:schemeClr val="tx1"/>
        </a:solidFill>
        <a:latin typeface="+mn-lt"/>
        <a:ea typeface="+mn-ea"/>
        <a:cs typeface="+mn-cs"/>
      </a:defRPr>
    </a:lvl8pPr>
    <a:lvl9pPr marL="4175150" algn="l" defTabSz="1043788" rtl="0" eaLnBrk="1" latinLnBrk="0" hangingPunct="1">
      <a:defRPr sz="20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017F"/>
    <a:srgbClr val="312783"/>
    <a:srgbClr val="627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3" autoAdjust="0"/>
    <p:restoredTop sz="92639" autoAdjust="0"/>
  </p:normalViewPr>
  <p:slideViewPr>
    <p:cSldViewPr snapToGrid="0">
      <p:cViewPr varScale="1">
        <p:scale>
          <a:sx n="59" d="100"/>
          <a:sy n="59" d="100"/>
        </p:scale>
        <p:origin x="1364" y="56"/>
      </p:cViewPr>
      <p:guideLst>
        <p:guide orient="horz" pos="2382"/>
        <p:guide pos="336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1980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BD5A4-BB20-4D68-A2DE-85B3F0D77BE4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3E258-B00B-4BCE-B1ED-AAB17927C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618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E4269-B7A2-4350-8606-C73FDD22EE02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4D54C-6D37-4655-913E-73E8A56A38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327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UN GA definition of human right to water:</a:t>
            </a:r>
          </a:p>
          <a:p>
            <a:pPr lvl="1">
              <a:lnSpc>
                <a:spcPct val="115000"/>
              </a:lnSpc>
              <a:spcBef>
                <a:spcPts val="600"/>
              </a:spcBef>
            </a:pPr>
            <a:r>
              <a:rPr lang="en-GB" sz="2000" dirty="0"/>
              <a:t>Availability</a:t>
            </a:r>
          </a:p>
          <a:p>
            <a:pPr lvl="1">
              <a:lnSpc>
                <a:spcPct val="115000"/>
              </a:lnSpc>
              <a:spcBef>
                <a:spcPts val="600"/>
              </a:spcBef>
            </a:pPr>
            <a:r>
              <a:rPr lang="en-GB" sz="2000" dirty="0"/>
              <a:t>Accessibility</a:t>
            </a:r>
          </a:p>
          <a:p>
            <a:pPr lvl="1">
              <a:lnSpc>
                <a:spcPct val="115000"/>
              </a:lnSpc>
              <a:spcBef>
                <a:spcPts val="600"/>
              </a:spcBef>
            </a:pPr>
            <a:r>
              <a:rPr lang="en-GB" sz="2000" dirty="0"/>
              <a:t>Affordability </a:t>
            </a:r>
          </a:p>
          <a:p>
            <a:pPr lvl="1">
              <a:lnSpc>
                <a:spcPct val="115000"/>
              </a:lnSpc>
              <a:spcBef>
                <a:spcPts val="600"/>
              </a:spcBef>
            </a:pPr>
            <a:r>
              <a:rPr lang="en-GB" sz="2000" dirty="0"/>
              <a:t>Acceptability</a:t>
            </a:r>
          </a:p>
          <a:p>
            <a:pPr lvl="1">
              <a:lnSpc>
                <a:spcPct val="115000"/>
              </a:lnSpc>
              <a:spcBef>
                <a:spcPts val="600"/>
              </a:spcBef>
            </a:pPr>
            <a:r>
              <a:rPr lang="en-GB" sz="2000" dirty="0"/>
              <a:t>Safety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4D54C-6D37-4655-913E-73E8A56A384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377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52438">
              <a:tabLst>
                <a:tab pos="452438" algn="l"/>
                <a:tab pos="904875" algn="l"/>
                <a:tab pos="1357313" algn="l"/>
                <a:tab pos="1811338" algn="l"/>
                <a:tab pos="2263775" algn="l"/>
                <a:tab pos="2716213" algn="l"/>
              </a:tabLst>
              <a:defRPr sz="70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452438">
              <a:tabLst>
                <a:tab pos="452438" algn="l"/>
                <a:tab pos="904875" algn="l"/>
                <a:tab pos="1357313" algn="l"/>
                <a:tab pos="1811338" algn="l"/>
                <a:tab pos="2263775" algn="l"/>
                <a:tab pos="2716213" algn="l"/>
              </a:tabLst>
              <a:defRPr sz="70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452438">
              <a:tabLst>
                <a:tab pos="452438" algn="l"/>
                <a:tab pos="904875" algn="l"/>
                <a:tab pos="1357313" algn="l"/>
                <a:tab pos="1811338" algn="l"/>
                <a:tab pos="2263775" algn="l"/>
                <a:tab pos="2716213" algn="l"/>
              </a:tabLst>
              <a:defRPr sz="70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452438">
              <a:tabLst>
                <a:tab pos="452438" algn="l"/>
                <a:tab pos="904875" algn="l"/>
                <a:tab pos="1357313" algn="l"/>
                <a:tab pos="1811338" algn="l"/>
                <a:tab pos="2263775" algn="l"/>
                <a:tab pos="2716213" algn="l"/>
              </a:tabLst>
              <a:defRPr sz="70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452438">
              <a:tabLst>
                <a:tab pos="452438" algn="l"/>
                <a:tab pos="904875" algn="l"/>
                <a:tab pos="1357313" algn="l"/>
                <a:tab pos="1811338" algn="l"/>
                <a:tab pos="2263775" algn="l"/>
                <a:tab pos="2716213" algn="l"/>
              </a:tabLst>
              <a:defRPr sz="70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452438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  <a:tab pos="1811338" algn="l"/>
                <a:tab pos="2263775" algn="l"/>
                <a:tab pos="2716213" algn="l"/>
              </a:tabLst>
              <a:defRPr sz="70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452438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  <a:tab pos="1811338" algn="l"/>
                <a:tab pos="2263775" algn="l"/>
                <a:tab pos="2716213" algn="l"/>
              </a:tabLst>
              <a:defRPr sz="70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452438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  <a:tab pos="1811338" algn="l"/>
                <a:tab pos="2263775" algn="l"/>
                <a:tab pos="2716213" algn="l"/>
              </a:tabLst>
              <a:defRPr sz="70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452438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  <a:tab pos="904875" algn="l"/>
                <a:tab pos="1357313" algn="l"/>
                <a:tab pos="1811338" algn="l"/>
                <a:tab pos="2263775" algn="l"/>
                <a:tab pos="2716213" algn="l"/>
              </a:tabLst>
              <a:defRPr sz="70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>
              <a:buSzPct val="45000"/>
            </a:pPr>
            <a:fld id="{7E7F0771-7F5C-44A4-AF07-60C5B5A3A921}" type="slidenum">
              <a:rPr lang="en-US" altLang="en-US" sz="1200" b="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rPr>
              <a:pPr>
                <a:buSzPct val="45000"/>
              </a:pPr>
              <a:t>4</a:t>
            </a:fld>
            <a:endParaRPr lang="en-US" altLang="en-US" sz="1200" b="0">
              <a:solidFill>
                <a:srgbClr val="000000"/>
              </a:solidFill>
              <a:latin typeface="Times New Roman" pitchFamily="18" charset="0"/>
              <a:ea typeface="DejaVu Sans"/>
              <a:cs typeface="DejaVu Sans"/>
            </a:endParaRPr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3812404" y="9374776"/>
            <a:ext cx="2914441" cy="49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582" tIns="45290" rIns="90582" bIns="45290" anchor="b"/>
          <a:lstStyle>
            <a:lvl1pPr defTabSz="452438">
              <a:tabLst>
                <a:tab pos="0" algn="l"/>
                <a:tab pos="452438" algn="l"/>
                <a:tab pos="904875" algn="l"/>
                <a:tab pos="1357313" algn="l"/>
                <a:tab pos="1811338" algn="l"/>
                <a:tab pos="2263775" algn="l"/>
                <a:tab pos="2716213" algn="l"/>
                <a:tab pos="3170238" algn="l"/>
                <a:tab pos="3622675" algn="l"/>
                <a:tab pos="4075113" algn="l"/>
                <a:tab pos="4527550" algn="l"/>
                <a:tab pos="4981575" algn="l"/>
                <a:tab pos="5434013" algn="l"/>
                <a:tab pos="5886450" algn="l"/>
                <a:tab pos="6340475" algn="l"/>
                <a:tab pos="6792913" algn="l"/>
                <a:tab pos="7245350" algn="l"/>
                <a:tab pos="7699375" algn="l"/>
                <a:tab pos="8151813" algn="l"/>
                <a:tab pos="8604250" algn="l"/>
                <a:tab pos="9056688" algn="l"/>
              </a:tabLst>
              <a:defRPr sz="70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452438">
              <a:tabLst>
                <a:tab pos="0" algn="l"/>
                <a:tab pos="452438" algn="l"/>
                <a:tab pos="904875" algn="l"/>
                <a:tab pos="1357313" algn="l"/>
                <a:tab pos="1811338" algn="l"/>
                <a:tab pos="2263775" algn="l"/>
                <a:tab pos="2716213" algn="l"/>
                <a:tab pos="3170238" algn="l"/>
                <a:tab pos="3622675" algn="l"/>
                <a:tab pos="4075113" algn="l"/>
                <a:tab pos="4527550" algn="l"/>
                <a:tab pos="4981575" algn="l"/>
                <a:tab pos="5434013" algn="l"/>
                <a:tab pos="5886450" algn="l"/>
                <a:tab pos="6340475" algn="l"/>
                <a:tab pos="6792913" algn="l"/>
                <a:tab pos="7245350" algn="l"/>
                <a:tab pos="7699375" algn="l"/>
                <a:tab pos="8151813" algn="l"/>
                <a:tab pos="8604250" algn="l"/>
                <a:tab pos="9056688" algn="l"/>
              </a:tabLst>
              <a:defRPr sz="70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452438">
              <a:tabLst>
                <a:tab pos="0" algn="l"/>
                <a:tab pos="452438" algn="l"/>
                <a:tab pos="904875" algn="l"/>
                <a:tab pos="1357313" algn="l"/>
                <a:tab pos="1811338" algn="l"/>
                <a:tab pos="2263775" algn="l"/>
                <a:tab pos="2716213" algn="l"/>
                <a:tab pos="3170238" algn="l"/>
                <a:tab pos="3622675" algn="l"/>
                <a:tab pos="4075113" algn="l"/>
                <a:tab pos="4527550" algn="l"/>
                <a:tab pos="4981575" algn="l"/>
                <a:tab pos="5434013" algn="l"/>
                <a:tab pos="5886450" algn="l"/>
                <a:tab pos="6340475" algn="l"/>
                <a:tab pos="6792913" algn="l"/>
                <a:tab pos="7245350" algn="l"/>
                <a:tab pos="7699375" algn="l"/>
                <a:tab pos="8151813" algn="l"/>
                <a:tab pos="8604250" algn="l"/>
                <a:tab pos="9056688" algn="l"/>
              </a:tabLst>
              <a:defRPr sz="70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452438">
              <a:tabLst>
                <a:tab pos="0" algn="l"/>
                <a:tab pos="452438" algn="l"/>
                <a:tab pos="904875" algn="l"/>
                <a:tab pos="1357313" algn="l"/>
                <a:tab pos="1811338" algn="l"/>
                <a:tab pos="2263775" algn="l"/>
                <a:tab pos="2716213" algn="l"/>
                <a:tab pos="3170238" algn="l"/>
                <a:tab pos="3622675" algn="l"/>
                <a:tab pos="4075113" algn="l"/>
                <a:tab pos="4527550" algn="l"/>
                <a:tab pos="4981575" algn="l"/>
                <a:tab pos="5434013" algn="l"/>
                <a:tab pos="5886450" algn="l"/>
                <a:tab pos="6340475" algn="l"/>
                <a:tab pos="6792913" algn="l"/>
                <a:tab pos="7245350" algn="l"/>
                <a:tab pos="7699375" algn="l"/>
                <a:tab pos="8151813" algn="l"/>
                <a:tab pos="8604250" algn="l"/>
                <a:tab pos="9056688" algn="l"/>
              </a:tabLst>
              <a:defRPr sz="70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452438">
              <a:tabLst>
                <a:tab pos="0" algn="l"/>
                <a:tab pos="452438" algn="l"/>
                <a:tab pos="904875" algn="l"/>
                <a:tab pos="1357313" algn="l"/>
                <a:tab pos="1811338" algn="l"/>
                <a:tab pos="2263775" algn="l"/>
                <a:tab pos="2716213" algn="l"/>
                <a:tab pos="3170238" algn="l"/>
                <a:tab pos="3622675" algn="l"/>
                <a:tab pos="4075113" algn="l"/>
                <a:tab pos="4527550" algn="l"/>
                <a:tab pos="4981575" algn="l"/>
                <a:tab pos="5434013" algn="l"/>
                <a:tab pos="5886450" algn="l"/>
                <a:tab pos="6340475" algn="l"/>
                <a:tab pos="6792913" algn="l"/>
                <a:tab pos="7245350" algn="l"/>
                <a:tab pos="7699375" algn="l"/>
                <a:tab pos="8151813" algn="l"/>
                <a:tab pos="8604250" algn="l"/>
                <a:tab pos="9056688" algn="l"/>
              </a:tabLst>
              <a:defRPr sz="70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4524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4875" algn="l"/>
                <a:tab pos="1357313" algn="l"/>
                <a:tab pos="1811338" algn="l"/>
                <a:tab pos="2263775" algn="l"/>
                <a:tab pos="2716213" algn="l"/>
                <a:tab pos="3170238" algn="l"/>
                <a:tab pos="3622675" algn="l"/>
                <a:tab pos="4075113" algn="l"/>
                <a:tab pos="4527550" algn="l"/>
                <a:tab pos="4981575" algn="l"/>
                <a:tab pos="5434013" algn="l"/>
                <a:tab pos="5886450" algn="l"/>
                <a:tab pos="6340475" algn="l"/>
                <a:tab pos="6792913" algn="l"/>
                <a:tab pos="7245350" algn="l"/>
                <a:tab pos="7699375" algn="l"/>
                <a:tab pos="8151813" algn="l"/>
                <a:tab pos="8604250" algn="l"/>
                <a:tab pos="9056688" algn="l"/>
              </a:tabLst>
              <a:defRPr sz="70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4524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4875" algn="l"/>
                <a:tab pos="1357313" algn="l"/>
                <a:tab pos="1811338" algn="l"/>
                <a:tab pos="2263775" algn="l"/>
                <a:tab pos="2716213" algn="l"/>
                <a:tab pos="3170238" algn="l"/>
                <a:tab pos="3622675" algn="l"/>
                <a:tab pos="4075113" algn="l"/>
                <a:tab pos="4527550" algn="l"/>
                <a:tab pos="4981575" algn="l"/>
                <a:tab pos="5434013" algn="l"/>
                <a:tab pos="5886450" algn="l"/>
                <a:tab pos="6340475" algn="l"/>
                <a:tab pos="6792913" algn="l"/>
                <a:tab pos="7245350" algn="l"/>
                <a:tab pos="7699375" algn="l"/>
                <a:tab pos="8151813" algn="l"/>
                <a:tab pos="8604250" algn="l"/>
                <a:tab pos="9056688" algn="l"/>
              </a:tabLst>
              <a:defRPr sz="70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4524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4875" algn="l"/>
                <a:tab pos="1357313" algn="l"/>
                <a:tab pos="1811338" algn="l"/>
                <a:tab pos="2263775" algn="l"/>
                <a:tab pos="2716213" algn="l"/>
                <a:tab pos="3170238" algn="l"/>
                <a:tab pos="3622675" algn="l"/>
                <a:tab pos="4075113" algn="l"/>
                <a:tab pos="4527550" algn="l"/>
                <a:tab pos="4981575" algn="l"/>
                <a:tab pos="5434013" algn="l"/>
                <a:tab pos="5886450" algn="l"/>
                <a:tab pos="6340475" algn="l"/>
                <a:tab pos="6792913" algn="l"/>
                <a:tab pos="7245350" algn="l"/>
                <a:tab pos="7699375" algn="l"/>
                <a:tab pos="8151813" algn="l"/>
                <a:tab pos="8604250" algn="l"/>
                <a:tab pos="9056688" algn="l"/>
              </a:tabLst>
              <a:defRPr sz="70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4524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4875" algn="l"/>
                <a:tab pos="1357313" algn="l"/>
                <a:tab pos="1811338" algn="l"/>
                <a:tab pos="2263775" algn="l"/>
                <a:tab pos="2716213" algn="l"/>
                <a:tab pos="3170238" algn="l"/>
                <a:tab pos="3622675" algn="l"/>
                <a:tab pos="4075113" algn="l"/>
                <a:tab pos="4527550" algn="l"/>
                <a:tab pos="4981575" algn="l"/>
                <a:tab pos="5434013" algn="l"/>
                <a:tab pos="5886450" algn="l"/>
                <a:tab pos="6340475" algn="l"/>
                <a:tab pos="6792913" algn="l"/>
                <a:tab pos="7245350" algn="l"/>
                <a:tab pos="7699375" algn="l"/>
                <a:tab pos="8151813" algn="l"/>
                <a:tab pos="8604250" algn="l"/>
                <a:tab pos="9056688" algn="l"/>
              </a:tabLst>
              <a:defRPr sz="70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r" eaLnBrk="0" hangingPunct="0">
              <a:buSzPct val="100000"/>
            </a:pPr>
            <a:fld id="{E1ECC334-B337-4560-870A-8322086BFE3D}" type="slidenum">
              <a:rPr lang="en-US" altLang="en-US" sz="1200" smtClean="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rPr>
              <a:pPr algn="r" eaLnBrk="0" hangingPunct="0">
                <a:buSzPct val="100000"/>
              </a:pPr>
              <a:t>4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  <a:ea typeface="DejaVu Sans"/>
              <a:cs typeface="DejaVu Sans"/>
            </a:endParaRPr>
          </a:p>
        </p:txBody>
      </p:sp>
      <p:sp>
        <p:nvSpPr>
          <p:cNvPr id="19460" name="Text Box 2"/>
          <p:cNvSpPr txBox="1">
            <a:spLocks noChangeArrowheads="1"/>
          </p:cNvSpPr>
          <p:nvPr/>
        </p:nvSpPr>
        <p:spPr bwMode="auto">
          <a:xfrm>
            <a:off x="0" y="9374776"/>
            <a:ext cx="2914441" cy="49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582" tIns="45290" rIns="90582" bIns="45290" anchor="b"/>
          <a:lstStyle>
            <a:lvl1pPr defTabSz="452438">
              <a:tabLst>
                <a:tab pos="0" algn="l"/>
                <a:tab pos="452438" algn="l"/>
                <a:tab pos="904875" algn="l"/>
                <a:tab pos="1357313" algn="l"/>
                <a:tab pos="1811338" algn="l"/>
                <a:tab pos="2263775" algn="l"/>
                <a:tab pos="2716213" algn="l"/>
                <a:tab pos="3170238" algn="l"/>
                <a:tab pos="3622675" algn="l"/>
                <a:tab pos="4075113" algn="l"/>
                <a:tab pos="4527550" algn="l"/>
                <a:tab pos="4981575" algn="l"/>
                <a:tab pos="5434013" algn="l"/>
                <a:tab pos="5886450" algn="l"/>
                <a:tab pos="6340475" algn="l"/>
                <a:tab pos="6792913" algn="l"/>
                <a:tab pos="7245350" algn="l"/>
                <a:tab pos="7699375" algn="l"/>
                <a:tab pos="8151813" algn="l"/>
                <a:tab pos="8604250" algn="l"/>
                <a:tab pos="9056688" algn="l"/>
              </a:tabLst>
              <a:defRPr sz="70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452438">
              <a:tabLst>
                <a:tab pos="0" algn="l"/>
                <a:tab pos="452438" algn="l"/>
                <a:tab pos="904875" algn="l"/>
                <a:tab pos="1357313" algn="l"/>
                <a:tab pos="1811338" algn="l"/>
                <a:tab pos="2263775" algn="l"/>
                <a:tab pos="2716213" algn="l"/>
                <a:tab pos="3170238" algn="l"/>
                <a:tab pos="3622675" algn="l"/>
                <a:tab pos="4075113" algn="l"/>
                <a:tab pos="4527550" algn="l"/>
                <a:tab pos="4981575" algn="l"/>
                <a:tab pos="5434013" algn="l"/>
                <a:tab pos="5886450" algn="l"/>
                <a:tab pos="6340475" algn="l"/>
                <a:tab pos="6792913" algn="l"/>
                <a:tab pos="7245350" algn="l"/>
                <a:tab pos="7699375" algn="l"/>
                <a:tab pos="8151813" algn="l"/>
                <a:tab pos="8604250" algn="l"/>
                <a:tab pos="9056688" algn="l"/>
              </a:tabLst>
              <a:defRPr sz="70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452438">
              <a:tabLst>
                <a:tab pos="0" algn="l"/>
                <a:tab pos="452438" algn="l"/>
                <a:tab pos="904875" algn="l"/>
                <a:tab pos="1357313" algn="l"/>
                <a:tab pos="1811338" algn="l"/>
                <a:tab pos="2263775" algn="l"/>
                <a:tab pos="2716213" algn="l"/>
                <a:tab pos="3170238" algn="l"/>
                <a:tab pos="3622675" algn="l"/>
                <a:tab pos="4075113" algn="l"/>
                <a:tab pos="4527550" algn="l"/>
                <a:tab pos="4981575" algn="l"/>
                <a:tab pos="5434013" algn="l"/>
                <a:tab pos="5886450" algn="l"/>
                <a:tab pos="6340475" algn="l"/>
                <a:tab pos="6792913" algn="l"/>
                <a:tab pos="7245350" algn="l"/>
                <a:tab pos="7699375" algn="l"/>
                <a:tab pos="8151813" algn="l"/>
                <a:tab pos="8604250" algn="l"/>
                <a:tab pos="9056688" algn="l"/>
              </a:tabLst>
              <a:defRPr sz="70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452438">
              <a:tabLst>
                <a:tab pos="0" algn="l"/>
                <a:tab pos="452438" algn="l"/>
                <a:tab pos="904875" algn="l"/>
                <a:tab pos="1357313" algn="l"/>
                <a:tab pos="1811338" algn="l"/>
                <a:tab pos="2263775" algn="l"/>
                <a:tab pos="2716213" algn="l"/>
                <a:tab pos="3170238" algn="l"/>
                <a:tab pos="3622675" algn="l"/>
                <a:tab pos="4075113" algn="l"/>
                <a:tab pos="4527550" algn="l"/>
                <a:tab pos="4981575" algn="l"/>
                <a:tab pos="5434013" algn="l"/>
                <a:tab pos="5886450" algn="l"/>
                <a:tab pos="6340475" algn="l"/>
                <a:tab pos="6792913" algn="l"/>
                <a:tab pos="7245350" algn="l"/>
                <a:tab pos="7699375" algn="l"/>
                <a:tab pos="8151813" algn="l"/>
                <a:tab pos="8604250" algn="l"/>
                <a:tab pos="9056688" algn="l"/>
              </a:tabLst>
              <a:defRPr sz="70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452438">
              <a:tabLst>
                <a:tab pos="0" algn="l"/>
                <a:tab pos="452438" algn="l"/>
                <a:tab pos="904875" algn="l"/>
                <a:tab pos="1357313" algn="l"/>
                <a:tab pos="1811338" algn="l"/>
                <a:tab pos="2263775" algn="l"/>
                <a:tab pos="2716213" algn="l"/>
                <a:tab pos="3170238" algn="l"/>
                <a:tab pos="3622675" algn="l"/>
                <a:tab pos="4075113" algn="l"/>
                <a:tab pos="4527550" algn="l"/>
                <a:tab pos="4981575" algn="l"/>
                <a:tab pos="5434013" algn="l"/>
                <a:tab pos="5886450" algn="l"/>
                <a:tab pos="6340475" algn="l"/>
                <a:tab pos="6792913" algn="l"/>
                <a:tab pos="7245350" algn="l"/>
                <a:tab pos="7699375" algn="l"/>
                <a:tab pos="8151813" algn="l"/>
                <a:tab pos="8604250" algn="l"/>
                <a:tab pos="9056688" algn="l"/>
              </a:tabLst>
              <a:defRPr sz="70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4524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4875" algn="l"/>
                <a:tab pos="1357313" algn="l"/>
                <a:tab pos="1811338" algn="l"/>
                <a:tab pos="2263775" algn="l"/>
                <a:tab pos="2716213" algn="l"/>
                <a:tab pos="3170238" algn="l"/>
                <a:tab pos="3622675" algn="l"/>
                <a:tab pos="4075113" algn="l"/>
                <a:tab pos="4527550" algn="l"/>
                <a:tab pos="4981575" algn="l"/>
                <a:tab pos="5434013" algn="l"/>
                <a:tab pos="5886450" algn="l"/>
                <a:tab pos="6340475" algn="l"/>
                <a:tab pos="6792913" algn="l"/>
                <a:tab pos="7245350" algn="l"/>
                <a:tab pos="7699375" algn="l"/>
                <a:tab pos="8151813" algn="l"/>
                <a:tab pos="8604250" algn="l"/>
                <a:tab pos="9056688" algn="l"/>
              </a:tabLst>
              <a:defRPr sz="70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4524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4875" algn="l"/>
                <a:tab pos="1357313" algn="l"/>
                <a:tab pos="1811338" algn="l"/>
                <a:tab pos="2263775" algn="l"/>
                <a:tab pos="2716213" algn="l"/>
                <a:tab pos="3170238" algn="l"/>
                <a:tab pos="3622675" algn="l"/>
                <a:tab pos="4075113" algn="l"/>
                <a:tab pos="4527550" algn="l"/>
                <a:tab pos="4981575" algn="l"/>
                <a:tab pos="5434013" algn="l"/>
                <a:tab pos="5886450" algn="l"/>
                <a:tab pos="6340475" algn="l"/>
                <a:tab pos="6792913" algn="l"/>
                <a:tab pos="7245350" algn="l"/>
                <a:tab pos="7699375" algn="l"/>
                <a:tab pos="8151813" algn="l"/>
                <a:tab pos="8604250" algn="l"/>
                <a:tab pos="9056688" algn="l"/>
              </a:tabLst>
              <a:defRPr sz="70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4524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4875" algn="l"/>
                <a:tab pos="1357313" algn="l"/>
                <a:tab pos="1811338" algn="l"/>
                <a:tab pos="2263775" algn="l"/>
                <a:tab pos="2716213" algn="l"/>
                <a:tab pos="3170238" algn="l"/>
                <a:tab pos="3622675" algn="l"/>
                <a:tab pos="4075113" algn="l"/>
                <a:tab pos="4527550" algn="l"/>
                <a:tab pos="4981575" algn="l"/>
                <a:tab pos="5434013" algn="l"/>
                <a:tab pos="5886450" algn="l"/>
                <a:tab pos="6340475" algn="l"/>
                <a:tab pos="6792913" algn="l"/>
                <a:tab pos="7245350" algn="l"/>
                <a:tab pos="7699375" algn="l"/>
                <a:tab pos="8151813" algn="l"/>
                <a:tab pos="8604250" algn="l"/>
                <a:tab pos="9056688" algn="l"/>
              </a:tabLst>
              <a:defRPr sz="70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4524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4875" algn="l"/>
                <a:tab pos="1357313" algn="l"/>
                <a:tab pos="1811338" algn="l"/>
                <a:tab pos="2263775" algn="l"/>
                <a:tab pos="2716213" algn="l"/>
                <a:tab pos="3170238" algn="l"/>
                <a:tab pos="3622675" algn="l"/>
                <a:tab pos="4075113" algn="l"/>
                <a:tab pos="4527550" algn="l"/>
                <a:tab pos="4981575" algn="l"/>
                <a:tab pos="5434013" algn="l"/>
                <a:tab pos="5886450" algn="l"/>
                <a:tab pos="6340475" algn="l"/>
                <a:tab pos="6792913" algn="l"/>
                <a:tab pos="7245350" algn="l"/>
                <a:tab pos="7699375" algn="l"/>
                <a:tab pos="8151813" algn="l"/>
                <a:tab pos="8604250" algn="l"/>
                <a:tab pos="9056688" algn="l"/>
              </a:tabLst>
              <a:defRPr sz="70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0" hangingPunct="0">
              <a:buSzPct val="100000"/>
            </a:pPr>
            <a:endParaRPr lang="en-US" altLang="en-US" sz="1200">
              <a:solidFill>
                <a:srgbClr val="000000"/>
              </a:solidFill>
              <a:latin typeface="Times New Roman" pitchFamily="18" charset="0"/>
              <a:ea typeface="DejaVu Sans"/>
              <a:cs typeface="DejaVu Sans"/>
            </a:endParaRPr>
          </a:p>
        </p:txBody>
      </p:sp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0" y="1"/>
            <a:ext cx="2914441" cy="494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582" tIns="45290" rIns="90582" bIns="45290"/>
          <a:lstStyle>
            <a:lvl1pPr defTabSz="452438">
              <a:tabLst>
                <a:tab pos="0" algn="l"/>
                <a:tab pos="452438" algn="l"/>
                <a:tab pos="904875" algn="l"/>
                <a:tab pos="1357313" algn="l"/>
                <a:tab pos="1811338" algn="l"/>
                <a:tab pos="2263775" algn="l"/>
                <a:tab pos="2716213" algn="l"/>
                <a:tab pos="3170238" algn="l"/>
                <a:tab pos="3622675" algn="l"/>
                <a:tab pos="4075113" algn="l"/>
                <a:tab pos="4527550" algn="l"/>
                <a:tab pos="4981575" algn="l"/>
                <a:tab pos="5434013" algn="l"/>
                <a:tab pos="5886450" algn="l"/>
                <a:tab pos="6340475" algn="l"/>
                <a:tab pos="6792913" algn="l"/>
                <a:tab pos="7245350" algn="l"/>
                <a:tab pos="7699375" algn="l"/>
                <a:tab pos="8151813" algn="l"/>
                <a:tab pos="8604250" algn="l"/>
                <a:tab pos="9056688" algn="l"/>
              </a:tabLst>
              <a:defRPr sz="70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452438">
              <a:tabLst>
                <a:tab pos="0" algn="l"/>
                <a:tab pos="452438" algn="l"/>
                <a:tab pos="904875" algn="l"/>
                <a:tab pos="1357313" algn="l"/>
                <a:tab pos="1811338" algn="l"/>
                <a:tab pos="2263775" algn="l"/>
                <a:tab pos="2716213" algn="l"/>
                <a:tab pos="3170238" algn="l"/>
                <a:tab pos="3622675" algn="l"/>
                <a:tab pos="4075113" algn="l"/>
                <a:tab pos="4527550" algn="l"/>
                <a:tab pos="4981575" algn="l"/>
                <a:tab pos="5434013" algn="l"/>
                <a:tab pos="5886450" algn="l"/>
                <a:tab pos="6340475" algn="l"/>
                <a:tab pos="6792913" algn="l"/>
                <a:tab pos="7245350" algn="l"/>
                <a:tab pos="7699375" algn="l"/>
                <a:tab pos="8151813" algn="l"/>
                <a:tab pos="8604250" algn="l"/>
                <a:tab pos="9056688" algn="l"/>
              </a:tabLst>
              <a:defRPr sz="70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452438">
              <a:tabLst>
                <a:tab pos="0" algn="l"/>
                <a:tab pos="452438" algn="l"/>
                <a:tab pos="904875" algn="l"/>
                <a:tab pos="1357313" algn="l"/>
                <a:tab pos="1811338" algn="l"/>
                <a:tab pos="2263775" algn="l"/>
                <a:tab pos="2716213" algn="l"/>
                <a:tab pos="3170238" algn="l"/>
                <a:tab pos="3622675" algn="l"/>
                <a:tab pos="4075113" algn="l"/>
                <a:tab pos="4527550" algn="l"/>
                <a:tab pos="4981575" algn="l"/>
                <a:tab pos="5434013" algn="l"/>
                <a:tab pos="5886450" algn="l"/>
                <a:tab pos="6340475" algn="l"/>
                <a:tab pos="6792913" algn="l"/>
                <a:tab pos="7245350" algn="l"/>
                <a:tab pos="7699375" algn="l"/>
                <a:tab pos="8151813" algn="l"/>
                <a:tab pos="8604250" algn="l"/>
                <a:tab pos="9056688" algn="l"/>
              </a:tabLst>
              <a:defRPr sz="70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452438">
              <a:tabLst>
                <a:tab pos="0" algn="l"/>
                <a:tab pos="452438" algn="l"/>
                <a:tab pos="904875" algn="l"/>
                <a:tab pos="1357313" algn="l"/>
                <a:tab pos="1811338" algn="l"/>
                <a:tab pos="2263775" algn="l"/>
                <a:tab pos="2716213" algn="l"/>
                <a:tab pos="3170238" algn="l"/>
                <a:tab pos="3622675" algn="l"/>
                <a:tab pos="4075113" algn="l"/>
                <a:tab pos="4527550" algn="l"/>
                <a:tab pos="4981575" algn="l"/>
                <a:tab pos="5434013" algn="l"/>
                <a:tab pos="5886450" algn="l"/>
                <a:tab pos="6340475" algn="l"/>
                <a:tab pos="6792913" algn="l"/>
                <a:tab pos="7245350" algn="l"/>
                <a:tab pos="7699375" algn="l"/>
                <a:tab pos="8151813" algn="l"/>
                <a:tab pos="8604250" algn="l"/>
                <a:tab pos="9056688" algn="l"/>
              </a:tabLst>
              <a:defRPr sz="70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452438">
              <a:tabLst>
                <a:tab pos="0" algn="l"/>
                <a:tab pos="452438" algn="l"/>
                <a:tab pos="904875" algn="l"/>
                <a:tab pos="1357313" algn="l"/>
                <a:tab pos="1811338" algn="l"/>
                <a:tab pos="2263775" algn="l"/>
                <a:tab pos="2716213" algn="l"/>
                <a:tab pos="3170238" algn="l"/>
                <a:tab pos="3622675" algn="l"/>
                <a:tab pos="4075113" algn="l"/>
                <a:tab pos="4527550" algn="l"/>
                <a:tab pos="4981575" algn="l"/>
                <a:tab pos="5434013" algn="l"/>
                <a:tab pos="5886450" algn="l"/>
                <a:tab pos="6340475" algn="l"/>
                <a:tab pos="6792913" algn="l"/>
                <a:tab pos="7245350" algn="l"/>
                <a:tab pos="7699375" algn="l"/>
                <a:tab pos="8151813" algn="l"/>
                <a:tab pos="8604250" algn="l"/>
                <a:tab pos="9056688" algn="l"/>
              </a:tabLst>
              <a:defRPr sz="70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4524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4875" algn="l"/>
                <a:tab pos="1357313" algn="l"/>
                <a:tab pos="1811338" algn="l"/>
                <a:tab pos="2263775" algn="l"/>
                <a:tab pos="2716213" algn="l"/>
                <a:tab pos="3170238" algn="l"/>
                <a:tab pos="3622675" algn="l"/>
                <a:tab pos="4075113" algn="l"/>
                <a:tab pos="4527550" algn="l"/>
                <a:tab pos="4981575" algn="l"/>
                <a:tab pos="5434013" algn="l"/>
                <a:tab pos="5886450" algn="l"/>
                <a:tab pos="6340475" algn="l"/>
                <a:tab pos="6792913" algn="l"/>
                <a:tab pos="7245350" algn="l"/>
                <a:tab pos="7699375" algn="l"/>
                <a:tab pos="8151813" algn="l"/>
                <a:tab pos="8604250" algn="l"/>
                <a:tab pos="9056688" algn="l"/>
              </a:tabLst>
              <a:defRPr sz="70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4524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4875" algn="l"/>
                <a:tab pos="1357313" algn="l"/>
                <a:tab pos="1811338" algn="l"/>
                <a:tab pos="2263775" algn="l"/>
                <a:tab pos="2716213" algn="l"/>
                <a:tab pos="3170238" algn="l"/>
                <a:tab pos="3622675" algn="l"/>
                <a:tab pos="4075113" algn="l"/>
                <a:tab pos="4527550" algn="l"/>
                <a:tab pos="4981575" algn="l"/>
                <a:tab pos="5434013" algn="l"/>
                <a:tab pos="5886450" algn="l"/>
                <a:tab pos="6340475" algn="l"/>
                <a:tab pos="6792913" algn="l"/>
                <a:tab pos="7245350" algn="l"/>
                <a:tab pos="7699375" algn="l"/>
                <a:tab pos="8151813" algn="l"/>
                <a:tab pos="8604250" algn="l"/>
                <a:tab pos="9056688" algn="l"/>
              </a:tabLst>
              <a:defRPr sz="70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4524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4875" algn="l"/>
                <a:tab pos="1357313" algn="l"/>
                <a:tab pos="1811338" algn="l"/>
                <a:tab pos="2263775" algn="l"/>
                <a:tab pos="2716213" algn="l"/>
                <a:tab pos="3170238" algn="l"/>
                <a:tab pos="3622675" algn="l"/>
                <a:tab pos="4075113" algn="l"/>
                <a:tab pos="4527550" algn="l"/>
                <a:tab pos="4981575" algn="l"/>
                <a:tab pos="5434013" algn="l"/>
                <a:tab pos="5886450" algn="l"/>
                <a:tab pos="6340475" algn="l"/>
                <a:tab pos="6792913" algn="l"/>
                <a:tab pos="7245350" algn="l"/>
                <a:tab pos="7699375" algn="l"/>
                <a:tab pos="8151813" algn="l"/>
                <a:tab pos="8604250" algn="l"/>
                <a:tab pos="9056688" algn="l"/>
              </a:tabLst>
              <a:defRPr sz="70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4524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4875" algn="l"/>
                <a:tab pos="1357313" algn="l"/>
                <a:tab pos="1811338" algn="l"/>
                <a:tab pos="2263775" algn="l"/>
                <a:tab pos="2716213" algn="l"/>
                <a:tab pos="3170238" algn="l"/>
                <a:tab pos="3622675" algn="l"/>
                <a:tab pos="4075113" algn="l"/>
                <a:tab pos="4527550" algn="l"/>
                <a:tab pos="4981575" algn="l"/>
                <a:tab pos="5434013" algn="l"/>
                <a:tab pos="5886450" algn="l"/>
                <a:tab pos="6340475" algn="l"/>
                <a:tab pos="6792913" algn="l"/>
                <a:tab pos="7245350" algn="l"/>
                <a:tab pos="7699375" algn="l"/>
                <a:tab pos="8151813" algn="l"/>
                <a:tab pos="8604250" algn="l"/>
                <a:tab pos="9056688" algn="l"/>
              </a:tabLst>
              <a:defRPr sz="70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0" hangingPunct="0">
              <a:buSzPct val="100000"/>
            </a:pPr>
            <a:endParaRPr lang="en-US" altLang="en-US" sz="1200">
              <a:solidFill>
                <a:srgbClr val="000000"/>
              </a:solidFill>
              <a:latin typeface="Times New Roman" pitchFamily="18" charset="0"/>
              <a:ea typeface="DejaVu Sans"/>
              <a:cs typeface="DejaVu Sans"/>
            </a:endParaRPr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3812404" y="1"/>
            <a:ext cx="2914441" cy="494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582" tIns="45290" rIns="90582" bIns="45290"/>
          <a:lstStyle>
            <a:lvl1pPr defTabSz="452438">
              <a:tabLst>
                <a:tab pos="0" algn="l"/>
                <a:tab pos="452438" algn="l"/>
                <a:tab pos="904875" algn="l"/>
                <a:tab pos="1357313" algn="l"/>
                <a:tab pos="1811338" algn="l"/>
                <a:tab pos="2263775" algn="l"/>
                <a:tab pos="2716213" algn="l"/>
                <a:tab pos="3170238" algn="l"/>
                <a:tab pos="3622675" algn="l"/>
                <a:tab pos="4075113" algn="l"/>
                <a:tab pos="4527550" algn="l"/>
                <a:tab pos="4981575" algn="l"/>
                <a:tab pos="5434013" algn="l"/>
                <a:tab pos="5886450" algn="l"/>
                <a:tab pos="6340475" algn="l"/>
                <a:tab pos="6792913" algn="l"/>
                <a:tab pos="7245350" algn="l"/>
                <a:tab pos="7699375" algn="l"/>
                <a:tab pos="8151813" algn="l"/>
                <a:tab pos="8604250" algn="l"/>
                <a:tab pos="9056688" algn="l"/>
              </a:tabLst>
              <a:defRPr sz="70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452438">
              <a:tabLst>
                <a:tab pos="0" algn="l"/>
                <a:tab pos="452438" algn="l"/>
                <a:tab pos="904875" algn="l"/>
                <a:tab pos="1357313" algn="l"/>
                <a:tab pos="1811338" algn="l"/>
                <a:tab pos="2263775" algn="l"/>
                <a:tab pos="2716213" algn="l"/>
                <a:tab pos="3170238" algn="l"/>
                <a:tab pos="3622675" algn="l"/>
                <a:tab pos="4075113" algn="l"/>
                <a:tab pos="4527550" algn="l"/>
                <a:tab pos="4981575" algn="l"/>
                <a:tab pos="5434013" algn="l"/>
                <a:tab pos="5886450" algn="l"/>
                <a:tab pos="6340475" algn="l"/>
                <a:tab pos="6792913" algn="l"/>
                <a:tab pos="7245350" algn="l"/>
                <a:tab pos="7699375" algn="l"/>
                <a:tab pos="8151813" algn="l"/>
                <a:tab pos="8604250" algn="l"/>
                <a:tab pos="9056688" algn="l"/>
              </a:tabLst>
              <a:defRPr sz="70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452438">
              <a:tabLst>
                <a:tab pos="0" algn="l"/>
                <a:tab pos="452438" algn="l"/>
                <a:tab pos="904875" algn="l"/>
                <a:tab pos="1357313" algn="l"/>
                <a:tab pos="1811338" algn="l"/>
                <a:tab pos="2263775" algn="l"/>
                <a:tab pos="2716213" algn="l"/>
                <a:tab pos="3170238" algn="l"/>
                <a:tab pos="3622675" algn="l"/>
                <a:tab pos="4075113" algn="l"/>
                <a:tab pos="4527550" algn="l"/>
                <a:tab pos="4981575" algn="l"/>
                <a:tab pos="5434013" algn="l"/>
                <a:tab pos="5886450" algn="l"/>
                <a:tab pos="6340475" algn="l"/>
                <a:tab pos="6792913" algn="l"/>
                <a:tab pos="7245350" algn="l"/>
                <a:tab pos="7699375" algn="l"/>
                <a:tab pos="8151813" algn="l"/>
                <a:tab pos="8604250" algn="l"/>
                <a:tab pos="9056688" algn="l"/>
              </a:tabLst>
              <a:defRPr sz="70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452438">
              <a:tabLst>
                <a:tab pos="0" algn="l"/>
                <a:tab pos="452438" algn="l"/>
                <a:tab pos="904875" algn="l"/>
                <a:tab pos="1357313" algn="l"/>
                <a:tab pos="1811338" algn="l"/>
                <a:tab pos="2263775" algn="l"/>
                <a:tab pos="2716213" algn="l"/>
                <a:tab pos="3170238" algn="l"/>
                <a:tab pos="3622675" algn="l"/>
                <a:tab pos="4075113" algn="l"/>
                <a:tab pos="4527550" algn="l"/>
                <a:tab pos="4981575" algn="l"/>
                <a:tab pos="5434013" algn="l"/>
                <a:tab pos="5886450" algn="l"/>
                <a:tab pos="6340475" algn="l"/>
                <a:tab pos="6792913" algn="l"/>
                <a:tab pos="7245350" algn="l"/>
                <a:tab pos="7699375" algn="l"/>
                <a:tab pos="8151813" algn="l"/>
                <a:tab pos="8604250" algn="l"/>
                <a:tab pos="9056688" algn="l"/>
              </a:tabLst>
              <a:defRPr sz="70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452438">
              <a:tabLst>
                <a:tab pos="0" algn="l"/>
                <a:tab pos="452438" algn="l"/>
                <a:tab pos="904875" algn="l"/>
                <a:tab pos="1357313" algn="l"/>
                <a:tab pos="1811338" algn="l"/>
                <a:tab pos="2263775" algn="l"/>
                <a:tab pos="2716213" algn="l"/>
                <a:tab pos="3170238" algn="l"/>
                <a:tab pos="3622675" algn="l"/>
                <a:tab pos="4075113" algn="l"/>
                <a:tab pos="4527550" algn="l"/>
                <a:tab pos="4981575" algn="l"/>
                <a:tab pos="5434013" algn="l"/>
                <a:tab pos="5886450" algn="l"/>
                <a:tab pos="6340475" algn="l"/>
                <a:tab pos="6792913" algn="l"/>
                <a:tab pos="7245350" algn="l"/>
                <a:tab pos="7699375" algn="l"/>
                <a:tab pos="8151813" algn="l"/>
                <a:tab pos="8604250" algn="l"/>
                <a:tab pos="9056688" algn="l"/>
              </a:tabLst>
              <a:defRPr sz="70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4524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4875" algn="l"/>
                <a:tab pos="1357313" algn="l"/>
                <a:tab pos="1811338" algn="l"/>
                <a:tab pos="2263775" algn="l"/>
                <a:tab pos="2716213" algn="l"/>
                <a:tab pos="3170238" algn="l"/>
                <a:tab pos="3622675" algn="l"/>
                <a:tab pos="4075113" algn="l"/>
                <a:tab pos="4527550" algn="l"/>
                <a:tab pos="4981575" algn="l"/>
                <a:tab pos="5434013" algn="l"/>
                <a:tab pos="5886450" algn="l"/>
                <a:tab pos="6340475" algn="l"/>
                <a:tab pos="6792913" algn="l"/>
                <a:tab pos="7245350" algn="l"/>
                <a:tab pos="7699375" algn="l"/>
                <a:tab pos="8151813" algn="l"/>
                <a:tab pos="8604250" algn="l"/>
                <a:tab pos="9056688" algn="l"/>
              </a:tabLst>
              <a:defRPr sz="70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4524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4875" algn="l"/>
                <a:tab pos="1357313" algn="l"/>
                <a:tab pos="1811338" algn="l"/>
                <a:tab pos="2263775" algn="l"/>
                <a:tab pos="2716213" algn="l"/>
                <a:tab pos="3170238" algn="l"/>
                <a:tab pos="3622675" algn="l"/>
                <a:tab pos="4075113" algn="l"/>
                <a:tab pos="4527550" algn="l"/>
                <a:tab pos="4981575" algn="l"/>
                <a:tab pos="5434013" algn="l"/>
                <a:tab pos="5886450" algn="l"/>
                <a:tab pos="6340475" algn="l"/>
                <a:tab pos="6792913" algn="l"/>
                <a:tab pos="7245350" algn="l"/>
                <a:tab pos="7699375" algn="l"/>
                <a:tab pos="8151813" algn="l"/>
                <a:tab pos="8604250" algn="l"/>
                <a:tab pos="9056688" algn="l"/>
              </a:tabLst>
              <a:defRPr sz="70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4524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4875" algn="l"/>
                <a:tab pos="1357313" algn="l"/>
                <a:tab pos="1811338" algn="l"/>
                <a:tab pos="2263775" algn="l"/>
                <a:tab pos="2716213" algn="l"/>
                <a:tab pos="3170238" algn="l"/>
                <a:tab pos="3622675" algn="l"/>
                <a:tab pos="4075113" algn="l"/>
                <a:tab pos="4527550" algn="l"/>
                <a:tab pos="4981575" algn="l"/>
                <a:tab pos="5434013" algn="l"/>
                <a:tab pos="5886450" algn="l"/>
                <a:tab pos="6340475" algn="l"/>
                <a:tab pos="6792913" algn="l"/>
                <a:tab pos="7245350" algn="l"/>
                <a:tab pos="7699375" algn="l"/>
                <a:tab pos="8151813" algn="l"/>
                <a:tab pos="8604250" algn="l"/>
                <a:tab pos="9056688" algn="l"/>
              </a:tabLst>
              <a:defRPr sz="70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4524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4875" algn="l"/>
                <a:tab pos="1357313" algn="l"/>
                <a:tab pos="1811338" algn="l"/>
                <a:tab pos="2263775" algn="l"/>
                <a:tab pos="2716213" algn="l"/>
                <a:tab pos="3170238" algn="l"/>
                <a:tab pos="3622675" algn="l"/>
                <a:tab pos="4075113" algn="l"/>
                <a:tab pos="4527550" algn="l"/>
                <a:tab pos="4981575" algn="l"/>
                <a:tab pos="5434013" algn="l"/>
                <a:tab pos="5886450" algn="l"/>
                <a:tab pos="6340475" algn="l"/>
                <a:tab pos="6792913" algn="l"/>
                <a:tab pos="7245350" algn="l"/>
                <a:tab pos="7699375" algn="l"/>
                <a:tab pos="8151813" algn="l"/>
                <a:tab pos="8604250" algn="l"/>
                <a:tab pos="9056688" algn="l"/>
              </a:tabLst>
              <a:defRPr sz="70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r" eaLnBrk="0" hangingPunct="0">
              <a:buSzPct val="100000"/>
            </a:pPr>
            <a:endParaRPr lang="en-US" altLang="en-US" sz="1200">
              <a:solidFill>
                <a:srgbClr val="000000"/>
              </a:solidFill>
              <a:latin typeface="Times New Roman" pitchFamily="18" charset="0"/>
              <a:ea typeface="DejaVu Sans"/>
              <a:cs typeface="DejaVu Sans"/>
            </a:endParaRPr>
          </a:p>
        </p:txBody>
      </p:sp>
      <p:sp>
        <p:nvSpPr>
          <p:cNvPr id="19463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58825" y="736600"/>
            <a:ext cx="5211763" cy="3687763"/>
          </a:xfrm>
          <a:ln/>
        </p:spPr>
      </p:sp>
      <p:sp>
        <p:nvSpPr>
          <p:cNvPr id="1946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896388" y="4685002"/>
            <a:ext cx="4934069" cy="444645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42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What does it mean to achieve the SDG6 in the EU?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4D54C-6D37-4655-913E-73E8A56A384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797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7" Type="http://schemas.openxmlformats.org/officeDocument/2006/relationships/hyperlink" Target="mailto:secretariat@eaureau.org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5.pd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rst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" t="13511" r="26" b="17429"/>
          <a:stretch/>
        </p:blipFill>
        <p:spPr>
          <a:xfrm flipH="1">
            <a:off x="0" y="0"/>
            <a:ext cx="10688638" cy="49209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4370" y="5202985"/>
            <a:ext cx="8962010" cy="76395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3600" b="1" baseline="0" dirty="0">
                <a:solidFill>
                  <a:srgbClr val="3127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lnSpc>
                <a:spcPct val="0"/>
              </a:lnSpc>
            </a:pP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4370" y="6194801"/>
            <a:ext cx="6436434" cy="467171"/>
          </a:xfrm>
        </p:spPr>
        <p:txBody>
          <a:bodyPr/>
          <a:lstStyle>
            <a:lvl1pPr marL="0" indent="0" algn="l">
              <a:buNone/>
              <a:defRPr lang="fr-FR" sz="2000" b="1" i="0" kern="1200" baseline="0" smtClean="0">
                <a:solidFill>
                  <a:srgbClr val="C701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04200" indent="0" algn="ctr">
              <a:buNone/>
              <a:defRPr sz="2206"/>
            </a:lvl2pPr>
            <a:lvl3pPr marL="1008400" indent="0" algn="ctr">
              <a:buNone/>
              <a:defRPr sz="1985"/>
            </a:lvl3pPr>
            <a:lvl4pPr marL="1512600" indent="0" algn="ctr">
              <a:buNone/>
              <a:defRPr sz="1764"/>
            </a:lvl4pPr>
            <a:lvl5pPr marL="2016801" indent="0" algn="ctr">
              <a:buNone/>
              <a:defRPr sz="1764"/>
            </a:lvl5pPr>
            <a:lvl6pPr marL="2521001" indent="0" algn="ctr">
              <a:buNone/>
              <a:defRPr sz="1764"/>
            </a:lvl6pPr>
            <a:lvl7pPr marL="3025201" indent="0" algn="ctr">
              <a:buNone/>
              <a:defRPr sz="1764"/>
            </a:lvl7pPr>
            <a:lvl8pPr marL="3529401" indent="0" algn="ctr">
              <a:buNone/>
              <a:defRPr sz="1764"/>
            </a:lvl8pPr>
            <a:lvl9pPr marL="4033601" indent="0" algn="ctr">
              <a:buNone/>
              <a:defRPr sz="1764"/>
            </a:lvl9pPr>
          </a:lstStyle>
          <a:p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name</a:t>
            </a:r>
            <a:endParaRPr lang="en-US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768" y="859137"/>
            <a:ext cx="2387272" cy="238727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9" name="Espace réservé du contenu 18"/>
          <p:cNvSpPr>
            <a:spLocks noGrp="1"/>
          </p:cNvSpPr>
          <p:nvPr>
            <p:ph sz="quarter" idx="10" hasCustomPrompt="1"/>
          </p:nvPr>
        </p:nvSpPr>
        <p:spPr>
          <a:xfrm>
            <a:off x="564370" y="6889836"/>
            <a:ext cx="6437313" cy="456658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312783"/>
                </a:solidFill>
              </a:defRPr>
            </a:lvl1pPr>
          </a:lstStyle>
          <a:p>
            <a:pPr lvl="0"/>
            <a:r>
              <a:rPr lang="fr-BE" dirty="0" err="1"/>
              <a:t>Your</a:t>
            </a:r>
            <a:r>
              <a:rPr lang="fr-BE" dirty="0"/>
              <a:t> EurEau </a:t>
            </a:r>
            <a:r>
              <a:rPr lang="fr-BE" dirty="0" err="1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6042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4"/>
          <p:cNvSpPr txBox="1">
            <a:spLocks/>
          </p:cNvSpPr>
          <p:nvPr/>
        </p:nvSpPr>
        <p:spPr>
          <a:xfrm>
            <a:off x="267217" y="7194190"/>
            <a:ext cx="3384735" cy="218104"/>
          </a:xfrm>
          <a:prstGeom prst="rect">
            <a:avLst/>
          </a:prstGeom>
        </p:spPr>
        <p:txBody>
          <a:bodyPr/>
          <a:lstStyle>
            <a:lvl1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1000" b="0" baseline="30000" smtClean="0"/>
            </a:lvl1pPr>
          </a:lstStyle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30000" noProof="0" dirty="0">
                <a:ln>
                  <a:noFill/>
                </a:ln>
                <a:solidFill>
                  <a:srgbClr val="31278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EurEau</a:t>
            </a:r>
            <a:r>
              <a:rPr kumimoji="0" lang="fr-FR" sz="1200" b="0" i="0" u="none" strike="noStrike" kern="1200" cap="none" spc="0" normalizeH="0" baseline="30000" noProof="0" dirty="0">
                <a:ln>
                  <a:noFill/>
                </a:ln>
                <a:solidFill>
                  <a:srgbClr val="31278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Water </a:t>
            </a:r>
            <a:r>
              <a:rPr kumimoji="0" lang="fr-FR" sz="1200" b="0" i="0" u="none" strike="noStrike" kern="1200" cap="none" spc="0" normalizeH="0" baseline="30000" noProof="0" dirty="0" err="1">
                <a:ln>
                  <a:noFill/>
                </a:ln>
                <a:solidFill>
                  <a:srgbClr val="31278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Matters</a:t>
            </a:r>
            <a:r>
              <a:rPr kumimoji="0" lang="fr-FR" sz="1200" b="0" i="0" u="none" strike="noStrike" kern="1200" cap="none" spc="0" normalizeH="0" baseline="30000" noProof="0" dirty="0">
                <a:ln>
                  <a:noFill/>
                </a:ln>
                <a:solidFill>
                  <a:srgbClr val="31278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>
          <a:xfrm>
            <a:off x="9324431" y="7194190"/>
            <a:ext cx="1278545" cy="218104"/>
          </a:xfrm>
          <a:prstGeom prst="rect">
            <a:avLst/>
          </a:prstGeom>
        </p:spPr>
        <p:txBody>
          <a:bodyPr/>
          <a:lstStyle>
            <a:lvl1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1000" b="0" baseline="30000" smtClean="0"/>
            </a:lvl1pPr>
          </a:lstStyle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30000" noProof="0" dirty="0" err="1">
                <a:ln>
                  <a:noFill/>
                </a:ln>
                <a:solidFill>
                  <a:srgbClr val="C7017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eureau.org</a:t>
            </a:r>
            <a:endParaRPr kumimoji="0" lang="fr-FR" sz="1200" b="0" i="0" u="none" strike="noStrike" kern="1200" cap="none" spc="0" normalizeH="0" baseline="30000" noProof="0" dirty="0">
              <a:ln>
                <a:noFill/>
              </a:ln>
              <a:solidFill>
                <a:srgbClr val="C7017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550" y="138954"/>
            <a:ext cx="926592" cy="136550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27113" y="471662"/>
            <a:ext cx="7235825" cy="700088"/>
          </a:xfrm>
        </p:spPr>
        <p:txBody>
          <a:bodyPr>
            <a:noAutofit/>
          </a:bodyPr>
          <a:lstStyle>
            <a:lvl1pPr marL="0" indent="0">
              <a:buNone/>
              <a:defRPr sz="3600" b="1" baseline="0">
                <a:solidFill>
                  <a:srgbClr val="C7017F"/>
                </a:solidFill>
              </a:defRPr>
            </a:lvl1pPr>
          </a:lstStyle>
          <a:p>
            <a:pPr lvl="0"/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96950" y="1800665"/>
            <a:ext cx="8659813" cy="4946210"/>
          </a:xfrm>
        </p:spPr>
        <p:txBody>
          <a:bodyPr/>
          <a:lstStyle>
            <a:lvl4pPr>
              <a:defRPr>
                <a:solidFill>
                  <a:srgbClr val="312783"/>
                </a:solidFill>
              </a:defRPr>
            </a:lvl4pPr>
            <a:lvl5pPr>
              <a:defRPr>
                <a:solidFill>
                  <a:srgbClr val="31278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59840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4"/>
          <p:cNvSpPr txBox="1">
            <a:spLocks/>
          </p:cNvSpPr>
          <p:nvPr/>
        </p:nvSpPr>
        <p:spPr>
          <a:xfrm>
            <a:off x="267217" y="7194190"/>
            <a:ext cx="3384735" cy="218104"/>
          </a:xfrm>
          <a:prstGeom prst="rect">
            <a:avLst/>
          </a:prstGeom>
        </p:spPr>
        <p:txBody>
          <a:bodyPr/>
          <a:lstStyle>
            <a:lvl1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1000" b="0" baseline="30000" smtClean="0"/>
            </a:lvl1pPr>
          </a:lstStyle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30000" noProof="0" dirty="0">
                <a:ln>
                  <a:noFill/>
                </a:ln>
                <a:solidFill>
                  <a:srgbClr val="31278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EurEau</a:t>
            </a:r>
            <a:r>
              <a:rPr kumimoji="0" lang="fr-FR" sz="1200" b="0" i="0" u="none" strike="noStrike" kern="1200" cap="none" spc="0" normalizeH="0" baseline="30000" noProof="0" dirty="0">
                <a:ln>
                  <a:noFill/>
                </a:ln>
                <a:solidFill>
                  <a:srgbClr val="31278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Water </a:t>
            </a:r>
            <a:r>
              <a:rPr kumimoji="0" lang="fr-FR" sz="1200" b="0" i="0" u="none" strike="noStrike" kern="1200" cap="none" spc="0" normalizeH="0" baseline="30000" noProof="0" dirty="0" err="1">
                <a:ln>
                  <a:noFill/>
                </a:ln>
                <a:solidFill>
                  <a:srgbClr val="31278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Matters</a:t>
            </a:r>
            <a:r>
              <a:rPr kumimoji="0" lang="fr-FR" sz="1200" b="0" i="0" u="none" strike="noStrike" kern="1200" cap="none" spc="0" normalizeH="0" baseline="30000" noProof="0" dirty="0">
                <a:ln>
                  <a:noFill/>
                </a:ln>
                <a:solidFill>
                  <a:srgbClr val="31278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>
          <a:xfrm>
            <a:off x="9324431" y="7194190"/>
            <a:ext cx="1278545" cy="218104"/>
          </a:xfrm>
          <a:prstGeom prst="rect">
            <a:avLst/>
          </a:prstGeom>
        </p:spPr>
        <p:txBody>
          <a:bodyPr/>
          <a:lstStyle>
            <a:lvl1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1000" b="0" baseline="30000" smtClean="0"/>
            </a:lvl1pPr>
          </a:lstStyle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30000" noProof="0" dirty="0" err="1">
                <a:ln>
                  <a:noFill/>
                </a:ln>
                <a:solidFill>
                  <a:srgbClr val="C7017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eureau.org</a:t>
            </a:r>
            <a:endParaRPr kumimoji="0" lang="fr-FR" sz="1200" b="0" i="0" u="none" strike="noStrike" kern="1200" cap="none" spc="0" normalizeH="0" baseline="30000" noProof="0" dirty="0">
              <a:ln>
                <a:noFill/>
              </a:ln>
              <a:solidFill>
                <a:srgbClr val="C7017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550" y="138954"/>
            <a:ext cx="926592" cy="136550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96950" y="1800665"/>
            <a:ext cx="8659813" cy="4946210"/>
          </a:xfrm>
        </p:spPr>
        <p:txBody>
          <a:bodyPr/>
          <a:lstStyle>
            <a:lvl4pPr>
              <a:defRPr>
                <a:solidFill>
                  <a:srgbClr val="312783"/>
                </a:solidFill>
              </a:defRPr>
            </a:lvl4pPr>
            <a:lvl5pPr>
              <a:defRPr>
                <a:solidFill>
                  <a:srgbClr val="31278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78593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4"/>
          <p:cNvSpPr txBox="1">
            <a:spLocks/>
          </p:cNvSpPr>
          <p:nvPr/>
        </p:nvSpPr>
        <p:spPr>
          <a:xfrm>
            <a:off x="267217" y="7194190"/>
            <a:ext cx="3384735" cy="218104"/>
          </a:xfrm>
          <a:prstGeom prst="rect">
            <a:avLst/>
          </a:prstGeom>
        </p:spPr>
        <p:txBody>
          <a:bodyPr/>
          <a:lstStyle>
            <a:lvl1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1000" b="0" baseline="30000" smtClean="0"/>
            </a:lvl1pPr>
          </a:lstStyle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30000" noProof="0" dirty="0">
                <a:ln>
                  <a:noFill/>
                </a:ln>
                <a:solidFill>
                  <a:srgbClr val="31278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EurEau</a:t>
            </a:r>
            <a:r>
              <a:rPr kumimoji="0" lang="fr-FR" sz="1200" b="0" i="0" u="none" strike="noStrike" kern="1200" cap="none" spc="0" normalizeH="0" baseline="30000" noProof="0" dirty="0">
                <a:ln>
                  <a:noFill/>
                </a:ln>
                <a:solidFill>
                  <a:srgbClr val="31278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Water </a:t>
            </a:r>
            <a:r>
              <a:rPr kumimoji="0" lang="fr-FR" sz="1200" b="0" i="0" u="none" strike="noStrike" kern="1200" cap="none" spc="0" normalizeH="0" baseline="30000" noProof="0" dirty="0" err="1">
                <a:ln>
                  <a:noFill/>
                </a:ln>
                <a:solidFill>
                  <a:srgbClr val="31278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Matters</a:t>
            </a:r>
            <a:r>
              <a:rPr kumimoji="0" lang="fr-FR" sz="1200" b="0" i="0" u="none" strike="noStrike" kern="1200" cap="none" spc="0" normalizeH="0" baseline="30000" noProof="0" dirty="0">
                <a:ln>
                  <a:noFill/>
                </a:ln>
                <a:solidFill>
                  <a:srgbClr val="31278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>
          <a:xfrm>
            <a:off x="9324431" y="7194190"/>
            <a:ext cx="1278545" cy="218104"/>
          </a:xfrm>
          <a:prstGeom prst="rect">
            <a:avLst/>
          </a:prstGeom>
        </p:spPr>
        <p:txBody>
          <a:bodyPr/>
          <a:lstStyle>
            <a:lvl1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1000" b="0" baseline="30000" smtClean="0"/>
            </a:lvl1pPr>
          </a:lstStyle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30000" noProof="0" dirty="0" err="1">
                <a:ln>
                  <a:noFill/>
                </a:ln>
                <a:solidFill>
                  <a:srgbClr val="C7017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eureau.org</a:t>
            </a:r>
            <a:endParaRPr kumimoji="0" lang="fr-FR" sz="1200" b="0" i="0" u="none" strike="noStrike" kern="1200" cap="none" spc="0" normalizeH="0" baseline="30000" noProof="0" dirty="0">
              <a:ln>
                <a:noFill/>
              </a:ln>
              <a:solidFill>
                <a:srgbClr val="C7017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550" y="141469"/>
            <a:ext cx="926592" cy="136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19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hank you for your attention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62849" y="5435389"/>
            <a:ext cx="7112000" cy="38100"/>
          </a:xfrm>
          <a:prstGeom prst="rect">
            <a:avLst/>
          </a:prstGeom>
        </p:spPr>
      </p:pic>
      <p:sp>
        <p:nvSpPr>
          <p:cNvPr id="17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629150" y="3789757"/>
            <a:ext cx="8998269" cy="452438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b="1" i="0" baseline="0">
                <a:solidFill>
                  <a:srgbClr val="C701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l-BE" dirty="0"/>
              <a:t>Your name </a:t>
            </a:r>
            <a:r>
              <a:rPr lang="nl-BE" dirty="0" err="1"/>
              <a:t>again</a:t>
            </a:r>
            <a:r>
              <a:rPr lang="nl-BE" dirty="0"/>
              <a:t> – </a:t>
            </a:r>
            <a:r>
              <a:rPr lang="nl-BE" dirty="0" err="1"/>
              <a:t>your</a:t>
            </a:r>
            <a:r>
              <a:rPr lang="nl-BE" dirty="0"/>
              <a:t> email </a:t>
            </a:r>
            <a:r>
              <a:rPr lang="nl-BE" dirty="0" err="1"/>
              <a:t>address</a:t>
            </a:r>
            <a:endParaRPr lang="fr-FR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9" hasCustomPrompt="1"/>
          </p:nvPr>
        </p:nvSpPr>
        <p:spPr>
          <a:xfrm>
            <a:off x="629150" y="4291176"/>
            <a:ext cx="8998269" cy="437403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b="0" i="0">
                <a:solidFill>
                  <a:srgbClr val="3127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dirty="0" err="1">
                <a:solidFill>
                  <a:srgbClr val="312783"/>
                </a:solidFill>
              </a:rPr>
              <a:t>EurEau</a:t>
            </a:r>
            <a:r>
              <a:rPr lang="en-GB" dirty="0">
                <a:solidFill>
                  <a:srgbClr val="312783"/>
                </a:solidFill>
              </a:rPr>
              <a:t> title 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57" y="5473489"/>
            <a:ext cx="1306139" cy="1924837"/>
          </a:xfrm>
          <a:prstGeom prst="rect">
            <a:avLst/>
          </a:prstGeom>
        </p:spPr>
      </p:pic>
      <p:sp>
        <p:nvSpPr>
          <p:cNvPr id="11" name="Espace réservé du texte 17"/>
          <p:cNvSpPr>
            <a:spLocks noGrp="1"/>
          </p:cNvSpPr>
          <p:nvPr>
            <p:ph type="body" sz="quarter" idx="20" hasCustomPrompt="1"/>
          </p:nvPr>
        </p:nvSpPr>
        <p:spPr>
          <a:xfrm>
            <a:off x="629150" y="4777560"/>
            <a:ext cx="9022020" cy="437413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b="0" i="0">
                <a:solidFill>
                  <a:srgbClr val="3127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dirty="0">
                <a:solidFill>
                  <a:srgbClr val="312783"/>
                </a:solidFill>
              </a:rPr>
              <a:t>Your job title in your organisation – your organisation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6567053" y="6073500"/>
            <a:ext cx="3740727" cy="724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3127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EurEau. Water Matters.</a:t>
            </a:r>
          </a:p>
          <a:p>
            <a:r>
              <a:rPr lang="en-GB" dirty="0">
                <a:solidFill>
                  <a:srgbClr val="3127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www.eureau.org</a:t>
            </a:r>
            <a:endParaRPr lang="fr-BE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657595" y="6051187"/>
            <a:ext cx="32192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3127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Rue du Luxembourg 47-51,</a:t>
            </a:r>
          </a:p>
          <a:p>
            <a:r>
              <a:rPr lang="en-GB" sz="1100" dirty="0">
                <a:solidFill>
                  <a:srgbClr val="3127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B-1050 Brussels, Belgium</a:t>
            </a:r>
          </a:p>
          <a:p>
            <a:r>
              <a:rPr lang="en-GB" sz="1100" dirty="0">
                <a:solidFill>
                  <a:srgbClr val="3127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Tel: +32 (0)2 706 40 80</a:t>
            </a:r>
          </a:p>
          <a:p>
            <a:r>
              <a:rPr lang="en-GB" sz="11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secretariat@eureau.org</a:t>
            </a:r>
            <a:endParaRPr lang="en-GB" sz="110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29150" y="896044"/>
            <a:ext cx="9301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1043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>
                <a:solidFill>
                  <a:srgbClr val="C701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3091966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4432" y="6887095"/>
            <a:ext cx="2494016" cy="52519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1952" y="6887095"/>
            <a:ext cx="3384735" cy="52519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60190" y="6887095"/>
            <a:ext cx="2494016" cy="52519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711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4844" y="402654"/>
            <a:ext cx="9218950" cy="146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4844" y="2013259"/>
            <a:ext cx="9218950" cy="479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249573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05" r:id="rId2"/>
    <p:sldLayoutId id="2147483708" r:id="rId3"/>
    <p:sldLayoutId id="2147483707" r:id="rId4"/>
    <p:sldLayoutId id="2147483702" r:id="rId5"/>
    <p:sldLayoutId id="2147483709" r:id="rId6"/>
  </p:sldLayoutIdLst>
  <p:txStyles>
    <p:titleStyle>
      <a:lvl1pPr algn="l" defTabSz="1008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C7017F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457200" marR="0" indent="-457200" algn="l" defTabSz="1008400" rtl="0" eaLnBrk="1" fontAlgn="auto" latinLnBrk="0" hangingPunct="1">
        <a:lnSpc>
          <a:spcPct val="100000"/>
        </a:lnSpc>
        <a:spcBef>
          <a:spcPts val="1103"/>
        </a:spcBef>
        <a:spcAft>
          <a:spcPts val="0"/>
        </a:spcAft>
        <a:buClr>
          <a:srgbClr val="312783"/>
        </a:buClr>
        <a:buSzPct val="100000"/>
        <a:buFont typeface="Verdana" panose="020B0604030504040204" pitchFamily="34" charset="0"/>
        <a:buChar char="~"/>
        <a:tabLst/>
        <a:defRPr sz="3200" kern="1200">
          <a:solidFill>
            <a:srgbClr val="312783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56300" indent="-360000" algn="l" defTabSz="1008400" rtl="0" eaLnBrk="1" latinLnBrk="0" hangingPunct="1">
        <a:lnSpc>
          <a:spcPct val="100000"/>
        </a:lnSpc>
        <a:spcBef>
          <a:spcPts val="1200"/>
        </a:spcBef>
        <a:buSzPct val="100000"/>
        <a:buFont typeface="Verdana" panose="020B0604030504040204" pitchFamily="34" charset="0"/>
        <a:buChar char="~"/>
        <a:defRPr sz="2800" kern="1200">
          <a:solidFill>
            <a:srgbClr val="C7017F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260500" indent="-360000" algn="l" defTabSz="1008400" rtl="0" eaLnBrk="1" latinLnBrk="0" hangingPunct="1">
        <a:lnSpc>
          <a:spcPct val="100000"/>
        </a:lnSpc>
        <a:spcBef>
          <a:spcPts val="1200"/>
        </a:spcBef>
        <a:buClr>
          <a:srgbClr val="312783"/>
        </a:buClr>
        <a:buSzPct val="100000"/>
        <a:buFont typeface="Arial" panose="020B0604020202020204" pitchFamily="34" charset="0"/>
        <a:buChar char="•"/>
        <a:defRPr sz="2400" kern="1200">
          <a:solidFill>
            <a:srgbClr val="312783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7647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2689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7731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73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15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57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2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4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6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8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10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52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94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36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51455" y="5050971"/>
            <a:ext cx="9396059" cy="1208408"/>
          </a:xfrm>
        </p:spPr>
        <p:txBody>
          <a:bodyPr>
            <a:normAutofit fontScale="90000"/>
          </a:bodyPr>
          <a:lstStyle/>
          <a:p>
            <a:pPr>
              <a:spcBef>
                <a:spcPts val="1000"/>
              </a:spcBef>
              <a:spcAft>
                <a:spcPts val="2000"/>
              </a:spcAft>
            </a:pPr>
            <a:r>
              <a:rPr lang="en-GB" b="0" dirty="0"/>
              <a:t/>
            </a:r>
            <a:br>
              <a:rPr lang="en-GB" b="0" dirty="0"/>
            </a:br>
            <a:r>
              <a:rPr lang="en-GB" b="0" dirty="0"/>
              <a:t/>
            </a:r>
            <a:br>
              <a:rPr lang="en-GB" b="0" dirty="0"/>
            </a:br>
            <a:r>
              <a:rPr lang="en-GB" b="0" dirty="0"/>
              <a:t/>
            </a:r>
            <a:br>
              <a:rPr lang="en-GB" b="0" dirty="0"/>
            </a:br>
            <a:r>
              <a:rPr lang="en-GB" b="0" dirty="0"/>
              <a:t/>
            </a:r>
            <a:br>
              <a:rPr lang="en-GB" b="0" dirty="0"/>
            </a:br>
            <a:r>
              <a:rPr lang="en-GB" b="0" dirty="0"/>
              <a:t/>
            </a:r>
            <a:br>
              <a:rPr lang="en-GB" b="0" dirty="0"/>
            </a:br>
            <a:r>
              <a:rPr lang="en-GB" sz="2700" dirty="0"/>
              <a:t>Key environmental challenges &amp; the role of the Sustainable Development Goals (SDGs): water management</a:t>
            </a:r>
            <a:endParaRPr lang="fr-BE" b="0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51455" y="6422570"/>
            <a:ext cx="8623174" cy="793837"/>
          </a:xfrm>
        </p:spPr>
        <p:txBody>
          <a:bodyPr>
            <a:normAutofit lnSpcReduction="10000"/>
          </a:bodyPr>
          <a:lstStyle/>
          <a:p>
            <a:r>
              <a:rPr lang="fr-BE" dirty="0"/>
              <a:t>Carla </a:t>
            </a:r>
            <a:r>
              <a:rPr lang="fr-BE" dirty="0" err="1"/>
              <a:t>Chiaretti</a:t>
            </a:r>
            <a:r>
              <a:rPr lang="fr-BE" dirty="0"/>
              <a:t> – Head of Policy</a:t>
            </a:r>
            <a:endParaRPr lang="fr-BE" dirty="0">
              <a:solidFill>
                <a:srgbClr val="312783"/>
              </a:solidFill>
            </a:endParaRPr>
          </a:p>
          <a:p>
            <a:r>
              <a:rPr lang="en-GB" dirty="0">
                <a:solidFill>
                  <a:srgbClr val="312783"/>
                </a:solidFill>
              </a:rPr>
              <a:t>European Parliament, 19 November 2019</a:t>
            </a:r>
            <a:endParaRPr lang="fr-BE" dirty="0">
              <a:solidFill>
                <a:srgbClr val="312783"/>
              </a:solidFill>
            </a:endParaRP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15984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24453" y="348344"/>
            <a:ext cx="7235825" cy="762000"/>
          </a:xfrm>
        </p:spPr>
        <p:txBody>
          <a:bodyPr/>
          <a:lstStyle/>
          <a:p>
            <a:r>
              <a:rPr lang="fr-FR" dirty="0" err="1"/>
              <a:t>EurEau</a:t>
            </a:r>
            <a:r>
              <a:rPr lang="fr-FR" dirty="0"/>
              <a:t> - </a:t>
            </a:r>
            <a:r>
              <a:rPr lang="fr-FR" dirty="0" err="1"/>
              <a:t>Who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are</a:t>
            </a:r>
            <a:endParaRPr lang="fr-BE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624453" y="1436915"/>
            <a:ext cx="5232061" cy="5540828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1008400" rtl="0" eaLnBrk="1" fontAlgn="auto" latinLnBrk="0" hangingPunct="1">
              <a:lnSpc>
                <a:spcPct val="100000"/>
              </a:lnSpc>
              <a:spcBef>
                <a:spcPts val="1103"/>
              </a:spcBef>
              <a:spcAft>
                <a:spcPts val="0"/>
              </a:spcAft>
              <a:buClr>
                <a:srgbClr val="312783"/>
              </a:buClr>
              <a:buSzPct val="100000"/>
              <a:buFont typeface="Verdana" panose="020B0604030504040204" pitchFamily="34" charset="0"/>
              <a:buChar char="~"/>
              <a:tabLst/>
              <a:defRPr sz="3200" kern="1200">
                <a:solidFill>
                  <a:srgbClr val="3127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56300" indent="-360000" algn="l" defTabSz="1008400" rtl="0" eaLnBrk="1" latinLnBrk="0" hangingPunct="1">
              <a:lnSpc>
                <a:spcPct val="100000"/>
              </a:lnSpc>
              <a:spcBef>
                <a:spcPts val="1200"/>
              </a:spcBef>
              <a:buSzPct val="100000"/>
              <a:buFont typeface="Verdana" panose="020B0604030504040204" pitchFamily="34" charset="0"/>
              <a:buChar char="~"/>
              <a:defRPr sz="2800" kern="1200">
                <a:solidFill>
                  <a:srgbClr val="C701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60500" indent="-360000" algn="l" defTabSz="1008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312783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rgbClr val="3127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764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2689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7731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3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5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indent="-288000" eaLnBrk="0" hangingPunct="0">
              <a:spcBef>
                <a:spcPts val="1000"/>
              </a:spcBef>
              <a:spcAft>
                <a:spcPts val="1000"/>
              </a:spcAft>
              <a:buClr>
                <a:srgbClr val="273583"/>
              </a:buClr>
            </a:pPr>
            <a:r>
              <a:rPr lang="en-IE" sz="2400" b="1" dirty="0"/>
              <a:t>European Federation of Water Services</a:t>
            </a:r>
            <a:endParaRPr lang="en-US" sz="2400" b="1" dirty="0">
              <a:solidFill>
                <a:srgbClr val="C7017F"/>
              </a:solidFill>
            </a:endParaRPr>
          </a:p>
          <a:p>
            <a:pPr marL="288000" indent="-288000" eaLnBrk="0" hangingPunct="0">
              <a:spcBef>
                <a:spcPts val="1000"/>
              </a:spcBef>
              <a:spcAft>
                <a:spcPts val="1000"/>
              </a:spcAft>
              <a:buClr>
                <a:srgbClr val="273583"/>
              </a:buClr>
            </a:pPr>
            <a:r>
              <a:rPr lang="en-US" sz="2400" dirty="0">
                <a:solidFill>
                  <a:srgbClr val="C7017F"/>
                </a:solidFill>
              </a:rPr>
              <a:t>32 </a:t>
            </a:r>
            <a:r>
              <a:rPr lang="en-US" sz="2400" dirty="0"/>
              <a:t>national associations of </a:t>
            </a:r>
            <a:r>
              <a:rPr lang="en-US" sz="2400" b="1" dirty="0"/>
              <a:t>drinking </a:t>
            </a:r>
            <a:r>
              <a:rPr lang="en-US" sz="2400" dirty="0"/>
              <a:t>and</a:t>
            </a:r>
            <a:r>
              <a:rPr lang="en-US" sz="2400" b="1" dirty="0"/>
              <a:t> waste</a:t>
            </a:r>
            <a:r>
              <a:rPr lang="en-US" sz="2400" dirty="0"/>
              <a:t> </a:t>
            </a:r>
            <a:r>
              <a:rPr lang="en-US" sz="2400" b="1" dirty="0"/>
              <a:t>water operators </a:t>
            </a:r>
            <a:r>
              <a:rPr lang="en-US" sz="2400" dirty="0"/>
              <a:t>from </a:t>
            </a:r>
            <a:r>
              <a:rPr lang="en-US" sz="2400" dirty="0">
                <a:solidFill>
                  <a:srgbClr val="C7017F"/>
                </a:solidFill>
              </a:rPr>
              <a:t>29 </a:t>
            </a:r>
            <a:r>
              <a:rPr lang="en-US" sz="2400" dirty="0"/>
              <a:t>European countries </a:t>
            </a:r>
          </a:p>
          <a:p>
            <a:pPr marL="288000" indent="-288000" eaLnBrk="0" hangingPunct="0">
              <a:spcBef>
                <a:spcPts val="1000"/>
              </a:spcBef>
              <a:spcAft>
                <a:spcPts val="1000"/>
              </a:spcAft>
              <a:buClr>
                <a:srgbClr val="273583"/>
              </a:buClr>
            </a:pPr>
            <a:r>
              <a:rPr lang="en-US" sz="2400" dirty="0">
                <a:solidFill>
                  <a:srgbClr val="C7017F"/>
                </a:solidFill>
              </a:rPr>
              <a:t>Public</a:t>
            </a:r>
            <a:r>
              <a:rPr lang="en-US" sz="2400" dirty="0"/>
              <a:t> and</a:t>
            </a:r>
            <a:r>
              <a:rPr lang="en-US" sz="2400" i="1" dirty="0"/>
              <a:t> </a:t>
            </a:r>
            <a:r>
              <a:rPr lang="en-US" sz="2400" dirty="0">
                <a:solidFill>
                  <a:srgbClr val="C7017F"/>
                </a:solidFill>
              </a:rPr>
              <a:t>private</a:t>
            </a:r>
            <a:r>
              <a:rPr lang="en-US" sz="2400" b="1" i="1" dirty="0"/>
              <a:t> </a:t>
            </a:r>
            <a:r>
              <a:rPr lang="en-US" sz="2400" dirty="0"/>
              <a:t>sector</a:t>
            </a:r>
          </a:p>
          <a:p>
            <a:pPr marL="288000" indent="-288000" eaLnBrk="0" hangingPunct="0">
              <a:spcBef>
                <a:spcPts val="1000"/>
              </a:spcBef>
              <a:spcAft>
                <a:spcPts val="1000"/>
              </a:spcAft>
              <a:buClr>
                <a:srgbClr val="273583"/>
              </a:buClr>
            </a:pPr>
            <a:r>
              <a:rPr lang="en-GB" sz="2400" dirty="0"/>
              <a:t>Provide safe and wholesome </a:t>
            </a:r>
            <a:r>
              <a:rPr lang="en-GB" sz="2400" dirty="0">
                <a:solidFill>
                  <a:srgbClr val="C7017F"/>
                </a:solidFill>
              </a:rPr>
              <a:t>drinking water 24/7</a:t>
            </a:r>
          </a:p>
          <a:p>
            <a:pPr marL="288000" indent="-288000" eaLnBrk="0" hangingPunct="0">
              <a:spcBef>
                <a:spcPts val="1000"/>
              </a:spcBef>
              <a:spcAft>
                <a:spcPts val="1000"/>
              </a:spcAft>
              <a:buClr>
                <a:srgbClr val="273583"/>
              </a:buClr>
            </a:pPr>
            <a:r>
              <a:rPr lang="en-GB" sz="2400" dirty="0"/>
              <a:t>Ensure that </a:t>
            </a:r>
            <a:r>
              <a:rPr lang="en-GB" sz="2400" dirty="0">
                <a:solidFill>
                  <a:srgbClr val="C7017F"/>
                </a:solidFill>
              </a:rPr>
              <a:t>waste water </a:t>
            </a:r>
            <a:r>
              <a:rPr lang="en-GB" sz="2400" dirty="0"/>
              <a:t>is returned safely to the environment.</a:t>
            </a:r>
          </a:p>
          <a:p>
            <a:pPr marL="288000" indent="-288000" eaLnBrk="0" hangingPunct="0">
              <a:spcBef>
                <a:spcPts val="1000"/>
              </a:spcBef>
              <a:spcAft>
                <a:spcPts val="1000"/>
              </a:spcAft>
              <a:buClr>
                <a:srgbClr val="273583"/>
              </a:buClr>
            </a:pPr>
            <a:endParaRPr lang="en-GB" sz="2400" dirty="0"/>
          </a:p>
          <a:p>
            <a:pPr marL="288000" indent="-288000" eaLnBrk="0" hangingPunct="0">
              <a:spcBef>
                <a:spcPts val="1000"/>
              </a:spcBef>
              <a:spcAft>
                <a:spcPts val="1000"/>
              </a:spcAft>
              <a:buClr>
                <a:srgbClr val="273583"/>
              </a:buClr>
            </a:pP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2333" t="27872" r="25740" b="25091"/>
          <a:stretch/>
        </p:blipFill>
        <p:spPr>
          <a:xfrm>
            <a:off x="6116638" y="1436915"/>
            <a:ext cx="4572000" cy="445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06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36281" y="341637"/>
            <a:ext cx="6526520" cy="6380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1008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C701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 sz="3200" dirty="0"/>
              <a:t>SDG6 at EU level</a:t>
            </a:r>
          </a:p>
        </p:txBody>
      </p:sp>
      <p:sp>
        <p:nvSpPr>
          <p:cNvPr id="3" name="Tijdelijke aanduiding voor inhoud 2"/>
          <p:cNvSpPr txBox="1">
            <a:spLocks/>
          </p:cNvSpPr>
          <p:nvPr/>
        </p:nvSpPr>
        <p:spPr>
          <a:xfrm>
            <a:off x="832223" y="1197429"/>
            <a:ext cx="8888720" cy="4757057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1008400" rtl="0" eaLnBrk="1" fontAlgn="auto" latinLnBrk="0" hangingPunct="1">
              <a:lnSpc>
                <a:spcPct val="100000"/>
              </a:lnSpc>
              <a:spcBef>
                <a:spcPts val="1103"/>
              </a:spcBef>
              <a:spcAft>
                <a:spcPts val="0"/>
              </a:spcAft>
              <a:buClr>
                <a:srgbClr val="312783"/>
              </a:buClr>
              <a:buSzPct val="100000"/>
              <a:buFont typeface="Verdana" panose="020B0604030504040204" pitchFamily="34" charset="0"/>
              <a:buChar char="~"/>
              <a:tabLst/>
              <a:defRPr sz="3200" kern="1200">
                <a:solidFill>
                  <a:srgbClr val="3127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56300" indent="-360000" algn="l" defTabSz="1008400" rtl="0" eaLnBrk="1" latinLnBrk="0" hangingPunct="1">
              <a:lnSpc>
                <a:spcPct val="100000"/>
              </a:lnSpc>
              <a:spcBef>
                <a:spcPts val="1200"/>
              </a:spcBef>
              <a:buSzPct val="100000"/>
              <a:buFont typeface="Verdana" panose="020B0604030504040204" pitchFamily="34" charset="0"/>
              <a:buChar char="~"/>
              <a:defRPr sz="2800" kern="1200">
                <a:solidFill>
                  <a:srgbClr val="C701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60500" indent="-360000" algn="l" defTabSz="1008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312783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rgbClr val="3127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764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2689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7731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3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5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i="1" dirty="0"/>
              <a:t>”Water is not a commercial product like any other, but, rather, a </a:t>
            </a:r>
            <a:r>
              <a:rPr lang="en-GB" sz="2400" i="1" dirty="0">
                <a:solidFill>
                  <a:srgbClr val="C7017F"/>
                </a:solidFill>
              </a:rPr>
              <a:t>heritage</a:t>
            </a:r>
            <a:r>
              <a:rPr lang="en-GB" sz="2400" i="1" dirty="0"/>
              <a:t> which must be protected, defended and treated as such</a:t>
            </a:r>
            <a:r>
              <a:rPr lang="en-GB" sz="2400" dirty="0"/>
              <a:t>” – WFD, 2000</a:t>
            </a:r>
          </a:p>
          <a:p>
            <a:pPr>
              <a:lnSpc>
                <a:spcPct val="115000"/>
              </a:lnSpc>
              <a:spcBef>
                <a:spcPts val="600"/>
              </a:spcBef>
            </a:pPr>
            <a:endParaRPr lang="en-GB" sz="2400" dirty="0"/>
          </a:p>
          <a:p>
            <a:pPr>
              <a:lnSpc>
                <a:spcPct val="115000"/>
              </a:lnSpc>
              <a:spcBef>
                <a:spcPts val="600"/>
              </a:spcBef>
            </a:pPr>
            <a:endParaRPr lang="en-US" sz="2400" dirty="0"/>
          </a:p>
        </p:txBody>
      </p:sp>
      <p:pic>
        <p:nvPicPr>
          <p:cNvPr id="6" name="Grafik 5"/>
          <p:cNvPicPr/>
          <p:nvPr/>
        </p:nvPicPr>
        <p:blipFill>
          <a:blip r:embed="rId3"/>
          <a:stretch>
            <a:fillRect/>
          </a:stretch>
        </p:blipFill>
        <p:spPr>
          <a:xfrm>
            <a:off x="707572" y="2489211"/>
            <a:ext cx="9013371" cy="4616438"/>
          </a:xfrm>
          <a:prstGeom prst="rect">
            <a:avLst/>
          </a:prstGeom>
        </p:spPr>
      </p:pic>
      <p:pic>
        <p:nvPicPr>
          <p:cNvPr id="7" name="Grafik 5"/>
          <p:cNvPicPr/>
          <p:nvPr/>
        </p:nvPicPr>
        <p:blipFill rotWithShape="1">
          <a:blip r:embed="rId3"/>
          <a:srcRect l="31203" t="41108" r="56771" b="39085"/>
          <a:stretch/>
        </p:blipFill>
        <p:spPr>
          <a:xfrm>
            <a:off x="2283013" y="5769429"/>
            <a:ext cx="1080673" cy="975632"/>
          </a:xfrm>
          <a:prstGeom prst="rect">
            <a:avLst/>
          </a:prstGeom>
        </p:spPr>
      </p:pic>
      <p:pic>
        <p:nvPicPr>
          <p:cNvPr id="8" name="Grafik 5"/>
          <p:cNvPicPr/>
          <p:nvPr/>
        </p:nvPicPr>
        <p:blipFill rotWithShape="1">
          <a:blip r:embed="rId3"/>
          <a:srcRect l="17699" t="71684" r="70707" b="8509"/>
          <a:stretch/>
        </p:blipFill>
        <p:spPr>
          <a:xfrm>
            <a:off x="7162802" y="5769429"/>
            <a:ext cx="1088570" cy="975633"/>
          </a:xfrm>
          <a:prstGeom prst="rect">
            <a:avLst/>
          </a:prstGeom>
        </p:spPr>
      </p:pic>
      <p:pic>
        <p:nvPicPr>
          <p:cNvPr id="10" name="Grafik 5"/>
          <p:cNvPicPr/>
          <p:nvPr/>
        </p:nvPicPr>
        <p:blipFill rotWithShape="1">
          <a:blip r:embed="rId3"/>
          <a:srcRect l="71805" t="71921" r="16480" b="8272"/>
          <a:stretch/>
        </p:blipFill>
        <p:spPr>
          <a:xfrm>
            <a:off x="3505199" y="4311430"/>
            <a:ext cx="1077687" cy="9790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19457" y="6874817"/>
            <a:ext cx="20029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/>
              <a:t>Source: DANVA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47474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1771223" y="-889335"/>
            <a:ext cx="7226723" cy="507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457200">
              <a:spcBef>
                <a:spcPct val="20000"/>
              </a:spcBef>
              <a:buClr>
                <a:srgbClr val="2D5EC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45720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4572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en-US" sz="2647" i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18" y="786047"/>
            <a:ext cx="10103058" cy="648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9" name="AutoShape 4"/>
          <p:cNvSpPr>
            <a:spLocks noChangeArrowheads="1"/>
          </p:cNvSpPr>
          <p:nvPr/>
        </p:nvSpPr>
        <p:spPr bwMode="auto">
          <a:xfrm>
            <a:off x="6720723" y="1866203"/>
            <a:ext cx="2380897" cy="635489"/>
          </a:xfrm>
          <a:prstGeom prst="flowChartConnector">
            <a:avLst/>
          </a:prstGeom>
          <a:solidFill>
            <a:srgbClr val="00B050"/>
          </a:solidFill>
          <a:ln w="9525">
            <a:solidFill>
              <a:srgbClr val="3465AF"/>
            </a:solidFill>
            <a:round/>
            <a:headEnd/>
            <a:tailEnd/>
          </a:ln>
        </p:spPr>
        <p:txBody>
          <a:bodyPr wrap="none" lIns="99250" tIns="49625" rIns="99250" bIns="49625" anchor="ctr"/>
          <a:lstStyle>
            <a:lvl1pPr defTabSz="457200">
              <a:spcBef>
                <a:spcPct val="20000"/>
              </a:spcBef>
              <a:buClr>
                <a:srgbClr val="2D5EC1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457200">
              <a:spcBef>
                <a:spcPct val="20000"/>
              </a:spcBef>
              <a:buClr>
                <a:srgbClr val="009FBA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457200">
              <a:spcBef>
                <a:spcPct val="2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it-IT" altLang="en-US" sz="1544" i="0" dirty="0">
                <a:solidFill>
                  <a:srgbClr val="FFFFFF"/>
                </a:solidFill>
                <a:latin typeface="FreeSerif"/>
                <a:ea typeface="DejaVu Sans"/>
                <a:cs typeface="DejaVu Sans"/>
              </a:rPr>
              <a:t>Drinking Water Directive</a:t>
            </a:r>
            <a:endParaRPr lang="en-US" altLang="en-US" sz="1544" i="0" dirty="0">
              <a:solidFill>
                <a:srgbClr val="FFFFFF"/>
              </a:solidFill>
              <a:latin typeface="FreeSerif"/>
              <a:ea typeface="DejaVu Sans"/>
              <a:cs typeface="DejaVu Sans"/>
            </a:endParaRPr>
          </a:p>
        </p:txBody>
      </p:sp>
      <p:sp>
        <p:nvSpPr>
          <p:cNvPr id="11270" name="AutoShape 5"/>
          <p:cNvSpPr>
            <a:spLocks noChangeArrowheads="1"/>
          </p:cNvSpPr>
          <p:nvPr/>
        </p:nvSpPr>
        <p:spPr bwMode="auto">
          <a:xfrm>
            <a:off x="329554" y="4801601"/>
            <a:ext cx="1787423" cy="476179"/>
          </a:xfrm>
          <a:prstGeom prst="flowChartConnector">
            <a:avLst/>
          </a:prstGeom>
          <a:solidFill>
            <a:srgbClr val="C7017F"/>
          </a:solidFill>
          <a:ln w="9525">
            <a:solidFill>
              <a:srgbClr val="3465AF"/>
            </a:solidFill>
            <a:round/>
            <a:headEnd/>
            <a:tailEnd/>
          </a:ln>
        </p:spPr>
        <p:txBody>
          <a:bodyPr wrap="none" lIns="99250" tIns="49625" rIns="99250" bIns="49625" anchor="ctr"/>
          <a:lstStyle>
            <a:lvl1pPr defTabSz="457200">
              <a:spcBef>
                <a:spcPct val="20000"/>
              </a:spcBef>
              <a:buClr>
                <a:srgbClr val="2D5EC1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457200">
              <a:spcBef>
                <a:spcPct val="20000"/>
              </a:spcBef>
              <a:buClr>
                <a:srgbClr val="009FBA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457200">
              <a:spcBef>
                <a:spcPct val="2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en-US" altLang="en-US" sz="1544" i="0" dirty="0" smtClean="0">
                <a:solidFill>
                  <a:srgbClr val="FFFFFF"/>
                </a:solidFill>
                <a:latin typeface="FreeSerif"/>
                <a:ea typeface="DejaVu Sans"/>
                <a:cs typeface="DejaVu Sans"/>
              </a:rPr>
              <a:t>Nitrates Directive</a:t>
            </a:r>
            <a:endParaRPr lang="en-US" altLang="en-US" sz="1544" i="0" dirty="0">
              <a:solidFill>
                <a:srgbClr val="FFFFFF"/>
              </a:solidFill>
              <a:latin typeface="FreeSerif"/>
              <a:ea typeface="DejaVu Sans"/>
              <a:cs typeface="DejaVu Sans"/>
            </a:endParaRPr>
          </a:p>
        </p:txBody>
      </p:sp>
      <p:sp>
        <p:nvSpPr>
          <p:cNvPr id="11271" name="AutoShape 6"/>
          <p:cNvSpPr>
            <a:spLocks noChangeArrowheads="1"/>
          </p:cNvSpPr>
          <p:nvPr/>
        </p:nvSpPr>
        <p:spPr bwMode="auto">
          <a:xfrm>
            <a:off x="1059374" y="6313755"/>
            <a:ext cx="2913304" cy="849069"/>
          </a:xfrm>
          <a:prstGeom prst="flowChartConnector">
            <a:avLst/>
          </a:prstGeom>
          <a:solidFill>
            <a:srgbClr val="C7017F"/>
          </a:solidFill>
          <a:ln w="9525">
            <a:solidFill>
              <a:srgbClr val="3465AF"/>
            </a:solidFill>
            <a:round/>
            <a:headEnd/>
            <a:tailEnd/>
          </a:ln>
        </p:spPr>
        <p:txBody>
          <a:bodyPr wrap="none" lIns="99250" tIns="49625" rIns="99250" bIns="49625" anchor="ctr"/>
          <a:lstStyle>
            <a:lvl1pPr defTabSz="457200">
              <a:spcBef>
                <a:spcPct val="20000"/>
              </a:spcBef>
              <a:buClr>
                <a:srgbClr val="2D5EC1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457200">
              <a:spcBef>
                <a:spcPct val="20000"/>
              </a:spcBef>
              <a:buClr>
                <a:srgbClr val="009FBA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457200">
              <a:spcBef>
                <a:spcPct val="2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it-IT" altLang="en-US" sz="1544" i="0" dirty="0">
                <a:solidFill>
                  <a:srgbClr val="FFFFFF"/>
                </a:solidFill>
                <a:latin typeface="FreeSerif"/>
                <a:ea typeface="DejaVu Sans"/>
                <a:cs typeface="DejaVu Sans"/>
              </a:rPr>
              <a:t>Urban Waste Water Treatment </a:t>
            </a:r>
          </a:p>
          <a:p>
            <a:pPr algn="ctr" eaLnBrk="0" hangingPunct="0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it-IT" altLang="en-US" sz="1544" i="0" dirty="0">
                <a:solidFill>
                  <a:srgbClr val="FFFFFF"/>
                </a:solidFill>
                <a:latin typeface="FreeSerif"/>
                <a:ea typeface="DejaVu Sans"/>
                <a:cs typeface="DejaVu Sans"/>
              </a:rPr>
              <a:t>Directive </a:t>
            </a:r>
            <a:endParaRPr lang="en-US" altLang="en-US" sz="1544" i="0" dirty="0">
              <a:solidFill>
                <a:srgbClr val="FFFFFF"/>
              </a:solidFill>
              <a:latin typeface="FreeSerif"/>
              <a:ea typeface="DejaVu Sans"/>
              <a:cs typeface="DejaVu Sans"/>
            </a:endParaRPr>
          </a:p>
        </p:txBody>
      </p:sp>
      <p:sp>
        <p:nvSpPr>
          <p:cNvPr id="11272" name="AutoShape 7"/>
          <p:cNvSpPr>
            <a:spLocks noChangeArrowheads="1"/>
          </p:cNvSpPr>
          <p:nvPr/>
        </p:nvSpPr>
        <p:spPr bwMode="auto">
          <a:xfrm>
            <a:off x="7054291" y="7002639"/>
            <a:ext cx="2541820" cy="649494"/>
          </a:xfrm>
          <a:prstGeom prst="flowChartConnector">
            <a:avLst/>
          </a:prstGeom>
          <a:solidFill>
            <a:srgbClr val="C7017F"/>
          </a:solidFill>
          <a:ln w="9525">
            <a:solidFill>
              <a:srgbClr val="3465AF"/>
            </a:solidFill>
            <a:round/>
            <a:headEnd/>
            <a:tailEnd/>
          </a:ln>
        </p:spPr>
        <p:txBody>
          <a:bodyPr wrap="none" lIns="99250" tIns="49625" rIns="99250" bIns="49625" anchor="ctr"/>
          <a:lstStyle>
            <a:lvl1pPr defTabSz="457200">
              <a:spcBef>
                <a:spcPct val="20000"/>
              </a:spcBef>
              <a:buClr>
                <a:srgbClr val="2D5EC1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457200">
              <a:spcBef>
                <a:spcPct val="20000"/>
              </a:spcBef>
              <a:buClr>
                <a:srgbClr val="009FBA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457200">
              <a:spcBef>
                <a:spcPct val="2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it-IT" altLang="en-US" sz="1544" i="0" dirty="0">
                <a:solidFill>
                  <a:srgbClr val="FFFFFF"/>
                </a:solidFill>
                <a:latin typeface="FreeSerif"/>
                <a:ea typeface="DejaVu Sans"/>
                <a:cs typeface="DejaVu Sans"/>
              </a:rPr>
              <a:t>Bathing Water </a:t>
            </a:r>
          </a:p>
          <a:p>
            <a:pPr algn="ctr" eaLnBrk="0" hangingPunct="0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it-IT" altLang="en-US" sz="1544" i="0" dirty="0">
                <a:solidFill>
                  <a:srgbClr val="FFFFFF"/>
                </a:solidFill>
                <a:latin typeface="FreeSerif"/>
                <a:ea typeface="DejaVu Sans"/>
                <a:cs typeface="DejaVu Sans"/>
              </a:rPr>
              <a:t>Directive</a:t>
            </a:r>
            <a:endParaRPr lang="en-US" altLang="en-US" sz="1544" i="0" dirty="0">
              <a:solidFill>
                <a:srgbClr val="FFFFFF"/>
              </a:solidFill>
              <a:latin typeface="FreeSerif"/>
              <a:ea typeface="DejaVu Sans"/>
              <a:cs typeface="DejaVu Sans"/>
            </a:endParaRPr>
          </a:p>
        </p:txBody>
      </p:sp>
      <p:sp>
        <p:nvSpPr>
          <p:cNvPr id="11277" name="AutoShape 12"/>
          <p:cNvSpPr>
            <a:spLocks noChangeArrowheads="1"/>
          </p:cNvSpPr>
          <p:nvPr/>
        </p:nvSpPr>
        <p:spPr bwMode="auto">
          <a:xfrm>
            <a:off x="329554" y="2571416"/>
            <a:ext cx="2540918" cy="639156"/>
          </a:xfrm>
          <a:prstGeom prst="flowChartConnector">
            <a:avLst/>
          </a:prstGeom>
          <a:solidFill>
            <a:srgbClr val="C7017F"/>
          </a:solidFill>
          <a:ln w="9525">
            <a:solidFill>
              <a:srgbClr val="3465AF"/>
            </a:solidFill>
            <a:round/>
            <a:headEnd/>
            <a:tailEnd/>
          </a:ln>
        </p:spPr>
        <p:txBody>
          <a:bodyPr wrap="none" lIns="99250" tIns="49625" rIns="99250" bIns="49625" anchor="ctr"/>
          <a:lstStyle>
            <a:lvl1pPr defTabSz="457200">
              <a:spcBef>
                <a:spcPct val="20000"/>
              </a:spcBef>
              <a:buClr>
                <a:srgbClr val="2D5EC1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457200">
              <a:spcBef>
                <a:spcPct val="20000"/>
              </a:spcBef>
              <a:buClr>
                <a:srgbClr val="009FBA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457200">
              <a:spcBef>
                <a:spcPct val="2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it-IT" altLang="en-US" sz="1544" i="0" dirty="0">
                <a:solidFill>
                  <a:srgbClr val="FFFFFF"/>
                </a:solidFill>
                <a:latin typeface="FreeSerif"/>
                <a:ea typeface="DejaVu Sans"/>
                <a:cs typeface="DejaVu Sans"/>
              </a:rPr>
              <a:t>Ground Water Directive</a:t>
            </a:r>
            <a:endParaRPr lang="en-US" altLang="en-US" sz="1544" i="0" dirty="0">
              <a:solidFill>
                <a:srgbClr val="FFFFFF"/>
              </a:solidFill>
              <a:latin typeface="FreeSerif"/>
              <a:ea typeface="DejaVu Sans"/>
              <a:cs typeface="DejaVu Sans"/>
            </a:endParaRPr>
          </a:p>
        </p:txBody>
      </p:sp>
      <p:sp>
        <p:nvSpPr>
          <p:cNvPr id="11281" name="AutoShape 16"/>
          <p:cNvSpPr>
            <a:spLocks noChangeArrowheads="1"/>
          </p:cNvSpPr>
          <p:nvPr/>
        </p:nvSpPr>
        <p:spPr bwMode="auto">
          <a:xfrm>
            <a:off x="4521675" y="6738290"/>
            <a:ext cx="2331712" cy="528699"/>
          </a:xfrm>
          <a:prstGeom prst="flowChartConnector">
            <a:avLst/>
          </a:prstGeom>
          <a:solidFill>
            <a:srgbClr val="C7017F"/>
          </a:solidFill>
          <a:ln w="9525">
            <a:solidFill>
              <a:srgbClr val="3465AF"/>
            </a:solidFill>
            <a:round/>
            <a:headEnd/>
            <a:tailEnd/>
          </a:ln>
        </p:spPr>
        <p:txBody>
          <a:bodyPr wrap="none" lIns="99250" tIns="49625" rIns="99250" bIns="49625" anchor="ctr"/>
          <a:lstStyle>
            <a:lvl1pPr defTabSz="457200">
              <a:spcBef>
                <a:spcPct val="20000"/>
              </a:spcBef>
              <a:buClr>
                <a:srgbClr val="2D5EC1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457200">
              <a:spcBef>
                <a:spcPct val="20000"/>
              </a:spcBef>
              <a:buClr>
                <a:srgbClr val="009FBA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457200">
              <a:spcBef>
                <a:spcPct val="2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en-US" altLang="en-US" sz="1544" i="0" dirty="0">
                <a:solidFill>
                  <a:srgbClr val="FFFFFF"/>
                </a:solidFill>
                <a:latin typeface="FreeSerif"/>
                <a:ea typeface="DejaVu Sans"/>
                <a:cs typeface="DejaVu Sans"/>
              </a:rPr>
              <a:t>Industrial Emissions </a:t>
            </a:r>
          </a:p>
          <a:p>
            <a:pPr algn="ctr" eaLnBrk="0" hangingPunct="0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en-US" altLang="en-US" sz="1544" i="0" dirty="0">
                <a:solidFill>
                  <a:srgbClr val="FFFFFF"/>
                </a:solidFill>
                <a:latin typeface="FreeSerif"/>
                <a:ea typeface="DejaVu Sans"/>
                <a:cs typeface="DejaVu Sans"/>
              </a:rPr>
              <a:t>Directive </a:t>
            </a:r>
          </a:p>
        </p:txBody>
      </p:sp>
      <p:sp>
        <p:nvSpPr>
          <p:cNvPr id="20" name="AutoShape 16"/>
          <p:cNvSpPr>
            <a:spLocks noChangeArrowheads="1"/>
          </p:cNvSpPr>
          <p:nvPr/>
        </p:nvSpPr>
        <p:spPr bwMode="auto">
          <a:xfrm>
            <a:off x="298918" y="150557"/>
            <a:ext cx="10043535" cy="635490"/>
          </a:xfrm>
          <a:prstGeom prst="flowChartConnector">
            <a:avLst/>
          </a:prstGeom>
          <a:solidFill>
            <a:srgbClr val="C7017F"/>
          </a:solidFill>
          <a:ln w="9525">
            <a:solidFill>
              <a:srgbClr val="3465AF"/>
            </a:solidFill>
            <a:round/>
            <a:headEnd/>
            <a:tailEnd/>
          </a:ln>
        </p:spPr>
        <p:txBody>
          <a:bodyPr wrap="none" lIns="99250" tIns="49625" rIns="99250" bIns="49625" anchor="ctr"/>
          <a:lstStyle>
            <a:lvl1pPr defTabSz="457200">
              <a:spcBef>
                <a:spcPct val="20000"/>
              </a:spcBef>
              <a:buClr>
                <a:srgbClr val="2D5EC1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457200">
              <a:spcBef>
                <a:spcPct val="20000"/>
              </a:spcBef>
              <a:buClr>
                <a:srgbClr val="009FBA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457200">
              <a:spcBef>
                <a:spcPct val="2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it-IT" altLang="en-US" sz="1544" b="1" i="0" dirty="0">
                <a:solidFill>
                  <a:srgbClr val="FFFFFF"/>
                </a:solidFill>
                <a:latin typeface="FreeSerif"/>
                <a:ea typeface="DejaVu Sans"/>
                <a:cs typeface="DejaVu Sans"/>
              </a:rPr>
              <a:t>Water Framework Directive= Water Law </a:t>
            </a:r>
            <a:endParaRPr lang="en-US" altLang="en-US" sz="1544" b="1" i="0" dirty="0">
              <a:solidFill>
                <a:srgbClr val="FFFFFF"/>
              </a:solidFill>
              <a:latin typeface="FreeSerif"/>
              <a:ea typeface="DejaVu Sans"/>
              <a:cs typeface="DejaVu Sans"/>
            </a:endParaRP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298918" y="4099688"/>
            <a:ext cx="1976196" cy="495398"/>
          </a:xfrm>
          <a:prstGeom prst="flowChartConnector">
            <a:avLst/>
          </a:prstGeom>
          <a:solidFill>
            <a:srgbClr val="00B050"/>
          </a:solidFill>
          <a:ln w="9525">
            <a:solidFill>
              <a:srgbClr val="3465AF"/>
            </a:solidFill>
            <a:round/>
            <a:headEnd/>
            <a:tailEnd/>
          </a:ln>
        </p:spPr>
        <p:txBody>
          <a:bodyPr wrap="none" lIns="99250" tIns="49625" rIns="99250" bIns="49625" anchor="ctr"/>
          <a:lstStyle>
            <a:lvl1pPr defTabSz="457200">
              <a:spcBef>
                <a:spcPct val="20000"/>
              </a:spcBef>
              <a:buClr>
                <a:srgbClr val="2D5EC1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457200">
              <a:spcBef>
                <a:spcPct val="20000"/>
              </a:spcBef>
              <a:buClr>
                <a:srgbClr val="009FBA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457200">
              <a:spcBef>
                <a:spcPct val="2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it-IT" altLang="en-US" sz="1544" i="0" dirty="0">
                <a:solidFill>
                  <a:schemeClr val="bg1"/>
                </a:solidFill>
                <a:latin typeface="FreeSerif"/>
                <a:ea typeface="DejaVu Sans"/>
                <a:cs typeface="DejaVu Sans"/>
              </a:rPr>
              <a:t>Water Reuse Reg</a:t>
            </a:r>
            <a:endParaRPr lang="en-US" altLang="en-US" sz="1544" i="0" dirty="0">
              <a:solidFill>
                <a:schemeClr val="bg1"/>
              </a:solidFill>
              <a:latin typeface="FreeSerif"/>
              <a:ea typeface="DejaVu Sans"/>
              <a:cs typeface="DejaVu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45454" y="7272369"/>
            <a:ext cx="20029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/>
              <a:t>Source: EUROPEAN COMMISSION</a:t>
            </a:r>
            <a:endParaRPr lang="en-US" sz="900" dirty="0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3972678" y="5900725"/>
            <a:ext cx="2645836" cy="639156"/>
          </a:xfrm>
          <a:prstGeom prst="flowChartConnector">
            <a:avLst/>
          </a:prstGeom>
          <a:solidFill>
            <a:srgbClr val="C7017F"/>
          </a:solidFill>
          <a:ln w="9525">
            <a:solidFill>
              <a:srgbClr val="3465AF"/>
            </a:solidFill>
            <a:round/>
            <a:headEnd/>
            <a:tailEnd/>
          </a:ln>
        </p:spPr>
        <p:txBody>
          <a:bodyPr wrap="none" lIns="99250" tIns="49625" rIns="99250" bIns="49625" anchor="ctr"/>
          <a:lstStyle>
            <a:lvl1pPr defTabSz="457200">
              <a:spcBef>
                <a:spcPct val="20000"/>
              </a:spcBef>
              <a:buClr>
                <a:srgbClr val="2D5EC1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457200">
              <a:spcBef>
                <a:spcPct val="20000"/>
              </a:spcBef>
              <a:buClr>
                <a:srgbClr val="009FBA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457200">
              <a:spcBef>
                <a:spcPct val="2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it-IT" altLang="en-US" sz="1544" i="0" dirty="0">
                <a:solidFill>
                  <a:srgbClr val="FFFFFF"/>
                </a:solidFill>
                <a:latin typeface="FreeSerif"/>
                <a:ea typeface="DejaVu Sans"/>
                <a:cs typeface="DejaVu Sans"/>
              </a:rPr>
              <a:t>Priority Substances </a:t>
            </a:r>
          </a:p>
          <a:p>
            <a:pPr algn="ctr" eaLnBrk="0" hangingPunct="0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it-IT" altLang="en-US" sz="1544" i="0" dirty="0">
                <a:solidFill>
                  <a:srgbClr val="FFFFFF"/>
                </a:solidFill>
                <a:latin typeface="FreeSerif"/>
                <a:ea typeface="DejaVu Sans"/>
                <a:cs typeface="DejaVu Sans"/>
              </a:rPr>
              <a:t>Directive</a:t>
            </a:r>
            <a:endParaRPr lang="en-US" altLang="en-US" sz="1544" i="0" dirty="0">
              <a:solidFill>
                <a:srgbClr val="FFFFFF"/>
              </a:solidFill>
              <a:latin typeface="FreeSerif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9143593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70" grpId="0" animBg="1"/>
      <p:bldP spid="11271" grpId="0" animBg="1"/>
      <p:bldP spid="11272" grpId="0" animBg="1"/>
      <p:bldP spid="11277" grpId="0" animBg="1"/>
      <p:bldP spid="11281" grpId="0" animBg="1"/>
      <p:bldP spid="20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24452" y="272144"/>
            <a:ext cx="7235825" cy="762000"/>
          </a:xfrm>
        </p:spPr>
        <p:txBody>
          <a:bodyPr/>
          <a:lstStyle/>
          <a:p>
            <a:r>
              <a:rPr lang="fr-FR" dirty="0"/>
              <a:t>A </a:t>
            </a:r>
            <a:r>
              <a:rPr lang="fr-FR" dirty="0" err="1"/>
              <a:t>compass</a:t>
            </a:r>
            <a:r>
              <a:rPr lang="fr-FR" dirty="0"/>
              <a:t> for </a:t>
            </a:r>
            <a:r>
              <a:rPr lang="fr-FR" dirty="0" err="1"/>
              <a:t>MEPs</a:t>
            </a:r>
            <a:r>
              <a:rPr lang="fr-FR" dirty="0"/>
              <a:t> </a:t>
            </a:r>
            <a:endParaRPr lang="fr-BE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969509" y="1034144"/>
            <a:ext cx="9270662" cy="6052456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1008400" rtl="0" eaLnBrk="1" fontAlgn="auto" latinLnBrk="0" hangingPunct="1">
              <a:lnSpc>
                <a:spcPct val="100000"/>
              </a:lnSpc>
              <a:spcBef>
                <a:spcPts val="1103"/>
              </a:spcBef>
              <a:spcAft>
                <a:spcPts val="0"/>
              </a:spcAft>
              <a:buClr>
                <a:srgbClr val="312783"/>
              </a:buClr>
              <a:buSzPct val="100000"/>
              <a:buFont typeface="Verdana" panose="020B0604030504040204" pitchFamily="34" charset="0"/>
              <a:buChar char="~"/>
              <a:tabLst/>
              <a:defRPr sz="3200" kern="1200">
                <a:solidFill>
                  <a:srgbClr val="3127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56300" indent="-360000" algn="l" defTabSz="1008400" rtl="0" eaLnBrk="1" latinLnBrk="0" hangingPunct="1">
              <a:lnSpc>
                <a:spcPct val="100000"/>
              </a:lnSpc>
              <a:spcBef>
                <a:spcPts val="1200"/>
              </a:spcBef>
              <a:buSzPct val="100000"/>
              <a:buFont typeface="Verdana" panose="020B0604030504040204" pitchFamily="34" charset="0"/>
              <a:buChar char="~"/>
              <a:defRPr sz="2800" kern="1200">
                <a:solidFill>
                  <a:srgbClr val="C701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60500" indent="-360000" algn="l" defTabSz="1008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312783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rgbClr val="3127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764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2689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7731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3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5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UN GA definition of human right to water – SDG6:</a:t>
            </a:r>
          </a:p>
          <a:p>
            <a:pPr lvl="1">
              <a:lnSpc>
                <a:spcPct val="115000"/>
              </a:lnSpc>
              <a:spcBef>
                <a:spcPts val="600"/>
              </a:spcBef>
            </a:pPr>
            <a:r>
              <a:rPr lang="en-GB" sz="1800" dirty="0"/>
              <a:t>Availability</a:t>
            </a:r>
          </a:p>
          <a:p>
            <a:pPr lvl="1">
              <a:lnSpc>
                <a:spcPct val="115000"/>
              </a:lnSpc>
              <a:spcBef>
                <a:spcPts val="600"/>
              </a:spcBef>
            </a:pPr>
            <a:r>
              <a:rPr lang="en-GB" sz="1800" dirty="0"/>
              <a:t>Accessibility</a:t>
            </a:r>
          </a:p>
          <a:p>
            <a:pPr lvl="1">
              <a:lnSpc>
                <a:spcPct val="115000"/>
              </a:lnSpc>
              <a:spcBef>
                <a:spcPts val="600"/>
              </a:spcBef>
            </a:pPr>
            <a:r>
              <a:rPr lang="en-GB" sz="1800" b="1" dirty="0"/>
              <a:t>Affordability </a:t>
            </a:r>
          </a:p>
          <a:p>
            <a:pPr lvl="1">
              <a:lnSpc>
                <a:spcPct val="115000"/>
              </a:lnSpc>
              <a:spcBef>
                <a:spcPts val="600"/>
              </a:spcBef>
            </a:pPr>
            <a:r>
              <a:rPr lang="en-GB" sz="1800" dirty="0"/>
              <a:t>Acceptability</a:t>
            </a:r>
          </a:p>
          <a:p>
            <a:pPr lvl="1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GB" sz="1800" dirty="0"/>
              <a:t>Safety</a:t>
            </a: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GB" sz="2400" dirty="0"/>
              <a:t>Art.191.2 TFEU</a:t>
            </a:r>
          </a:p>
          <a:p>
            <a:pPr marL="803300" lvl="2" indent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1800" i="1" dirty="0">
                <a:solidFill>
                  <a:srgbClr val="312783"/>
                </a:solidFill>
              </a:rPr>
              <a:t>“The Union policy on the environment [..] shall be </a:t>
            </a:r>
            <a:r>
              <a:rPr lang="en-GB" sz="1800" dirty="0">
                <a:solidFill>
                  <a:srgbClr val="C7017F"/>
                </a:solidFill>
              </a:rPr>
              <a:t>based on the precautionary principle </a:t>
            </a:r>
            <a:r>
              <a:rPr lang="en-GB" sz="1800" i="1" dirty="0">
                <a:solidFill>
                  <a:srgbClr val="312783"/>
                </a:solidFill>
              </a:rPr>
              <a:t>and on the principles that </a:t>
            </a:r>
            <a:r>
              <a:rPr lang="en-GB" sz="1800" dirty="0">
                <a:solidFill>
                  <a:srgbClr val="C7017F"/>
                </a:solidFill>
              </a:rPr>
              <a:t>preventive action should be taken</a:t>
            </a:r>
            <a:r>
              <a:rPr lang="en-GB" sz="1800" dirty="0"/>
              <a:t>,</a:t>
            </a:r>
            <a:r>
              <a:rPr lang="en-GB" sz="1800" dirty="0">
                <a:solidFill>
                  <a:srgbClr val="312783"/>
                </a:solidFill>
              </a:rPr>
              <a:t> </a:t>
            </a:r>
            <a:r>
              <a:rPr lang="en-GB" sz="1800" i="1" dirty="0">
                <a:solidFill>
                  <a:srgbClr val="312783"/>
                </a:solidFill>
              </a:rPr>
              <a:t>that </a:t>
            </a:r>
            <a:r>
              <a:rPr lang="en-GB" sz="1800" dirty="0">
                <a:solidFill>
                  <a:srgbClr val="C7017F"/>
                </a:solidFill>
              </a:rPr>
              <a:t>environmental damage </a:t>
            </a:r>
            <a:r>
              <a:rPr lang="en-GB" sz="1800" i="1" dirty="0">
                <a:solidFill>
                  <a:srgbClr val="312783"/>
                </a:solidFill>
              </a:rPr>
              <a:t>should </a:t>
            </a:r>
            <a:r>
              <a:rPr lang="en-GB" sz="1800" dirty="0">
                <a:solidFill>
                  <a:srgbClr val="C7017F"/>
                </a:solidFill>
              </a:rPr>
              <a:t>as a priority </a:t>
            </a:r>
            <a:r>
              <a:rPr lang="en-GB" sz="1800" i="1" dirty="0">
                <a:solidFill>
                  <a:srgbClr val="312783"/>
                </a:solidFill>
              </a:rPr>
              <a:t>be</a:t>
            </a:r>
            <a:r>
              <a:rPr lang="en-GB" sz="1800" i="1" dirty="0"/>
              <a:t> </a:t>
            </a:r>
            <a:r>
              <a:rPr lang="en-GB" sz="1800" dirty="0">
                <a:solidFill>
                  <a:srgbClr val="C7017F"/>
                </a:solidFill>
              </a:rPr>
              <a:t>rectified at source </a:t>
            </a:r>
            <a:r>
              <a:rPr lang="en-GB" sz="1800" i="1" dirty="0">
                <a:solidFill>
                  <a:srgbClr val="312783"/>
                </a:solidFill>
              </a:rPr>
              <a:t>and that the </a:t>
            </a:r>
            <a:r>
              <a:rPr lang="en-GB" sz="1800" dirty="0">
                <a:solidFill>
                  <a:srgbClr val="C7017F"/>
                </a:solidFill>
              </a:rPr>
              <a:t>polluter should pay</a:t>
            </a:r>
            <a:r>
              <a:rPr lang="en-GB" sz="1800" dirty="0" smtClean="0">
                <a:solidFill>
                  <a:srgbClr val="312783"/>
                </a:solidFill>
              </a:rPr>
              <a:t>.”</a:t>
            </a: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GB" sz="2000" dirty="0" smtClean="0">
                <a:solidFill>
                  <a:srgbClr val="312783"/>
                </a:solidFill>
              </a:rPr>
              <a:t>Without source-control and polluter-pays: impossible to deliver </a:t>
            </a:r>
            <a:r>
              <a:rPr lang="en-GB" sz="2000" dirty="0" smtClean="0"/>
              <a:t>sustainable</a:t>
            </a:r>
            <a:r>
              <a:rPr lang="en-GB" sz="2000" dirty="0" smtClean="0">
                <a:solidFill>
                  <a:srgbClr val="312783"/>
                </a:solidFill>
              </a:rPr>
              <a:t> and </a:t>
            </a:r>
            <a:r>
              <a:rPr lang="en-GB" sz="2000" dirty="0" smtClean="0"/>
              <a:t>affordable</a:t>
            </a:r>
            <a:r>
              <a:rPr lang="en-GB" sz="2000" dirty="0" smtClean="0">
                <a:solidFill>
                  <a:srgbClr val="312783"/>
                </a:solidFill>
              </a:rPr>
              <a:t> water services to future generations.  </a:t>
            </a:r>
            <a:endParaRPr lang="en-GB" sz="2000" dirty="0">
              <a:solidFill>
                <a:srgbClr val="3127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00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29149" y="3283572"/>
            <a:ext cx="8998269" cy="452438"/>
          </a:xfrm>
        </p:spPr>
        <p:txBody>
          <a:bodyPr/>
          <a:lstStyle/>
          <a:p>
            <a:r>
              <a:rPr lang="fr-BE" dirty="0"/>
              <a:t>Carla </a:t>
            </a:r>
            <a:r>
              <a:rPr lang="fr-BE" dirty="0" err="1"/>
              <a:t>Chiaretti</a:t>
            </a:r>
            <a:endParaRPr lang="fr-B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629148" y="3819381"/>
            <a:ext cx="8998269" cy="437403"/>
          </a:xfrm>
        </p:spPr>
        <p:txBody>
          <a:bodyPr/>
          <a:lstStyle/>
          <a:p>
            <a:r>
              <a:rPr lang="fr-BE" dirty="0"/>
              <a:t>Head of Policy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629148" y="4340155"/>
            <a:ext cx="9022020" cy="437413"/>
          </a:xfrm>
        </p:spPr>
        <p:txBody>
          <a:bodyPr/>
          <a:lstStyle/>
          <a:p>
            <a:r>
              <a:rPr lang="fr-BE" dirty="0"/>
              <a:t>carla.chiaretti@eureau.org</a:t>
            </a:r>
          </a:p>
        </p:txBody>
      </p:sp>
    </p:spTree>
    <p:extLst>
      <p:ext uri="{BB962C8B-B14F-4D97-AF65-F5344CB8AC3E}">
        <p14:creationId xmlns:p14="http://schemas.microsoft.com/office/powerpoint/2010/main" val="121998635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235C"/>
      </a:accent1>
      <a:accent2>
        <a:srgbClr val="C7017F"/>
      </a:accent2>
      <a:accent3>
        <a:srgbClr val="EA5B0C"/>
      </a:accent3>
      <a:accent4>
        <a:srgbClr val="009196"/>
      </a:accent4>
      <a:accent5>
        <a:srgbClr val="6A2383"/>
      </a:accent5>
      <a:accent6>
        <a:srgbClr val="F9B233"/>
      </a:accent6>
      <a:hlink>
        <a:srgbClr val="C7017F"/>
      </a:hlink>
      <a:folHlink>
        <a:srgbClr val="6A2383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1805</TotalTime>
  <Words>250</Words>
  <Application>Microsoft Office PowerPoint</Application>
  <PresentationFormat>Custom</PresentationFormat>
  <Paragraphs>50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DejaVu Sans</vt:lpstr>
      <vt:lpstr>FreeSerif</vt:lpstr>
      <vt:lpstr>Times New Roman</vt:lpstr>
      <vt:lpstr>Verdana</vt:lpstr>
      <vt:lpstr>Thème Office</vt:lpstr>
      <vt:lpstr>     Key environmental challenges &amp; the role of the Sustainable Development Goals (SDGs): water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EurEau</dc:creator>
  <cp:lastModifiedBy>Carla</cp:lastModifiedBy>
  <cp:revision>151</cp:revision>
  <dcterms:created xsi:type="dcterms:W3CDTF">2016-09-14T14:55:20Z</dcterms:created>
  <dcterms:modified xsi:type="dcterms:W3CDTF">2019-11-15T15:06:37Z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1302284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S8.2.3</vt:lpwstr>
  </property>
</Properties>
</file>